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2" r:id="rId3"/>
    <p:sldMasterId id="2147483690" r:id="rId4"/>
  </p:sldMasterIdLst>
  <p:notesMasterIdLst>
    <p:notesMasterId r:id="rId25"/>
  </p:notesMasterIdLst>
  <p:sldIdLst>
    <p:sldId id="257" r:id="rId5"/>
    <p:sldId id="267" r:id="rId6"/>
    <p:sldId id="265" r:id="rId7"/>
    <p:sldId id="273" r:id="rId8"/>
    <p:sldId id="258" r:id="rId9"/>
    <p:sldId id="259" r:id="rId10"/>
    <p:sldId id="260" r:id="rId11"/>
    <p:sldId id="261" r:id="rId12"/>
    <p:sldId id="264" r:id="rId13"/>
    <p:sldId id="262" r:id="rId14"/>
    <p:sldId id="275" r:id="rId15"/>
    <p:sldId id="276" r:id="rId16"/>
    <p:sldId id="277" r:id="rId17"/>
    <p:sldId id="280" r:id="rId18"/>
    <p:sldId id="278" r:id="rId19"/>
    <p:sldId id="279" r:id="rId20"/>
    <p:sldId id="268" r:id="rId21"/>
    <p:sldId id="270" r:id="rId22"/>
    <p:sldId id="271"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7FAE4-373B-47C3-A27F-B19D92D91FDB}" v="562" dt="2020-12-01T07:48:45.424"/>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0" autoAdjust="0"/>
    <p:restoredTop sz="94660"/>
  </p:normalViewPr>
  <p:slideViewPr>
    <p:cSldViewPr snapToGrid="0">
      <p:cViewPr varScale="1">
        <p:scale>
          <a:sx n="81" d="100"/>
          <a:sy n="81" d="100"/>
        </p:scale>
        <p:origin x="55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dm162511@sis.hust.edu.vn" userId="35800828-621d-4fde-b35a-41ac3c8f7183" providerId="ADAL" clId="{B917FAE4-373B-47C3-A27F-B19D92D91FDB}"/>
    <pc:docChg chg="modSld">
      <pc:chgData name="long.dm162511@sis.hust.edu.vn" userId="35800828-621d-4fde-b35a-41ac3c8f7183" providerId="ADAL" clId="{B917FAE4-373B-47C3-A27F-B19D92D91FDB}" dt="2020-12-01T06:21:17.006" v="5" actId="120"/>
      <pc:docMkLst>
        <pc:docMk/>
      </pc:docMkLst>
      <pc:sldChg chg="modSp mod">
        <pc:chgData name="long.dm162511@sis.hust.edu.vn" userId="35800828-621d-4fde-b35a-41ac3c8f7183" providerId="ADAL" clId="{B917FAE4-373B-47C3-A27F-B19D92D91FDB}" dt="2020-12-01T06:21:00.161" v="1" actId="1076"/>
        <pc:sldMkLst>
          <pc:docMk/>
          <pc:sldMk cId="1267314098" sldId="276"/>
        </pc:sldMkLst>
        <pc:spChg chg="mod">
          <ac:chgData name="long.dm162511@sis.hust.edu.vn" userId="35800828-621d-4fde-b35a-41ac3c8f7183" providerId="ADAL" clId="{B917FAE4-373B-47C3-A27F-B19D92D91FDB}" dt="2020-12-01T06:20:54.777" v="0" actId="207"/>
          <ac:spMkLst>
            <pc:docMk/>
            <pc:sldMk cId="1267314098" sldId="276"/>
            <ac:spMk id="10" creationId="{C7DDE8B4-86BD-424D-9877-22B5DC3A81D2}"/>
          </ac:spMkLst>
        </pc:spChg>
        <pc:spChg chg="mod">
          <ac:chgData name="long.dm162511@sis.hust.edu.vn" userId="35800828-621d-4fde-b35a-41ac3c8f7183" providerId="ADAL" clId="{B917FAE4-373B-47C3-A27F-B19D92D91FDB}" dt="2020-12-01T06:20:54.777" v="0" actId="207"/>
          <ac:spMkLst>
            <pc:docMk/>
            <pc:sldMk cId="1267314098" sldId="276"/>
            <ac:spMk id="11" creationId="{029E257E-1992-4A9C-A71E-ABED175E4890}"/>
          </ac:spMkLst>
        </pc:spChg>
        <pc:spChg chg="mod">
          <ac:chgData name="long.dm162511@sis.hust.edu.vn" userId="35800828-621d-4fde-b35a-41ac3c8f7183" providerId="ADAL" clId="{B917FAE4-373B-47C3-A27F-B19D92D91FDB}" dt="2020-12-01T06:20:54.777" v="0" actId="207"/>
          <ac:spMkLst>
            <pc:docMk/>
            <pc:sldMk cId="1267314098" sldId="276"/>
            <ac:spMk id="12" creationId="{51879A72-3614-4DE5-B294-C8373D6E494F}"/>
          </ac:spMkLst>
        </pc:spChg>
        <pc:spChg chg="mod">
          <ac:chgData name="long.dm162511@sis.hust.edu.vn" userId="35800828-621d-4fde-b35a-41ac3c8f7183" providerId="ADAL" clId="{B917FAE4-373B-47C3-A27F-B19D92D91FDB}" dt="2020-12-01T06:20:54.777" v="0" actId="207"/>
          <ac:spMkLst>
            <pc:docMk/>
            <pc:sldMk cId="1267314098" sldId="276"/>
            <ac:spMk id="13" creationId="{92EAAFAF-CE2C-4972-AFBB-165B788DCBE7}"/>
          </ac:spMkLst>
        </pc:spChg>
        <pc:spChg chg="mod">
          <ac:chgData name="long.dm162511@sis.hust.edu.vn" userId="35800828-621d-4fde-b35a-41ac3c8f7183" providerId="ADAL" clId="{B917FAE4-373B-47C3-A27F-B19D92D91FDB}" dt="2020-12-01T06:20:54.777" v="0" actId="207"/>
          <ac:spMkLst>
            <pc:docMk/>
            <pc:sldMk cId="1267314098" sldId="276"/>
            <ac:spMk id="16" creationId="{FF9AEFA9-AB6F-42D6-8674-D3F4E2626785}"/>
          </ac:spMkLst>
        </pc:spChg>
        <pc:picChg chg="mod">
          <ac:chgData name="long.dm162511@sis.hust.edu.vn" userId="35800828-621d-4fde-b35a-41ac3c8f7183" providerId="ADAL" clId="{B917FAE4-373B-47C3-A27F-B19D92D91FDB}" dt="2020-12-01T06:21:00.161" v="1" actId="1076"/>
          <ac:picMkLst>
            <pc:docMk/>
            <pc:sldMk cId="1267314098" sldId="276"/>
            <ac:picMk id="7" creationId="{EEB2ACA0-0FEC-4CFC-9A56-863127FCD1CB}"/>
          </ac:picMkLst>
        </pc:picChg>
      </pc:sldChg>
      <pc:sldChg chg="modSp mod">
        <pc:chgData name="long.dm162511@sis.hust.edu.vn" userId="35800828-621d-4fde-b35a-41ac3c8f7183" providerId="ADAL" clId="{B917FAE4-373B-47C3-A27F-B19D92D91FDB}" dt="2020-12-01T06:21:10.527" v="3" actId="1076"/>
        <pc:sldMkLst>
          <pc:docMk/>
          <pc:sldMk cId="2051972050" sldId="277"/>
        </pc:sldMkLst>
        <pc:picChg chg="mod">
          <ac:chgData name="long.dm162511@sis.hust.edu.vn" userId="35800828-621d-4fde-b35a-41ac3c8f7183" providerId="ADAL" clId="{B917FAE4-373B-47C3-A27F-B19D92D91FDB}" dt="2020-12-01T06:21:07.640" v="2" actId="1076"/>
          <ac:picMkLst>
            <pc:docMk/>
            <pc:sldMk cId="2051972050" sldId="277"/>
            <ac:picMk id="6" creationId="{6BEE0287-7D9F-4FA3-A3A7-9FAB76C6C73E}"/>
          </ac:picMkLst>
        </pc:picChg>
        <pc:picChg chg="mod">
          <ac:chgData name="long.dm162511@sis.hust.edu.vn" userId="35800828-621d-4fde-b35a-41ac3c8f7183" providerId="ADAL" clId="{B917FAE4-373B-47C3-A27F-B19D92D91FDB}" dt="2020-12-01T06:21:10.527" v="3" actId="1076"/>
          <ac:picMkLst>
            <pc:docMk/>
            <pc:sldMk cId="2051972050" sldId="277"/>
            <ac:picMk id="7" creationId="{BC04769A-9714-46C4-A62A-48D2FF2994C1}"/>
          </ac:picMkLst>
        </pc:picChg>
      </pc:sldChg>
      <pc:sldChg chg="modSp mod">
        <pc:chgData name="long.dm162511@sis.hust.edu.vn" userId="35800828-621d-4fde-b35a-41ac3c8f7183" providerId="ADAL" clId="{B917FAE4-373B-47C3-A27F-B19D92D91FDB}" dt="2020-12-01T06:21:17.006" v="5" actId="120"/>
        <pc:sldMkLst>
          <pc:docMk/>
          <pc:sldMk cId="65144381" sldId="278"/>
        </pc:sldMkLst>
        <pc:spChg chg="mod">
          <ac:chgData name="long.dm162511@sis.hust.edu.vn" userId="35800828-621d-4fde-b35a-41ac3c8f7183" providerId="ADAL" clId="{B917FAE4-373B-47C3-A27F-B19D92D91FDB}" dt="2020-12-01T06:21:17.006" v="5" actId="120"/>
          <ac:spMkLst>
            <pc:docMk/>
            <pc:sldMk cId="65144381" sldId="278"/>
            <ac:spMk id="3" creationId="{7A046B28-F3FC-4520-8719-44F5B458506E}"/>
          </ac:spMkLst>
        </pc:spChg>
      </pc:sldChg>
    </pc:docChg>
  </pc:docChgLst>
  <pc:docChgLst>
    <pc:chgData name="LE THANH CONG 20183491" userId="abba41b8-de45-4d55-b533-0f9cb6cb864b" providerId="ADAL" clId="{713972AF-9A18-4AD4-9DBB-EEBA65E70102}"/>
    <pc:docChg chg="undo redo custSel addSld delSld modSld sldOrd">
      <pc:chgData name="LE THANH CONG 20183491" userId="abba41b8-de45-4d55-b533-0f9cb6cb864b" providerId="ADAL" clId="{713972AF-9A18-4AD4-9DBB-EEBA65E70102}" dt="2020-12-01T07:18:05.289" v="2510" actId="2711"/>
      <pc:docMkLst>
        <pc:docMk/>
      </pc:docMkLst>
      <pc:sldChg chg="modSp mod">
        <pc:chgData name="LE THANH CONG 20183491" userId="abba41b8-de45-4d55-b533-0f9cb6cb864b" providerId="ADAL" clId="{713972AF-9A18-4AD4-9DBB-EEBA65E70102}" dt="2020-12-01T04:27:43.748" v="1" actId="27636"/>
        <pc:sldMkLst>
          <pc:docMk/>
          <pc:sldMk cId="2533548879" sldId="257"/>
        </pc:sldMkLst>
        <pc:spChg chg="mod">
          <ac:chgData name="LE THANH CONG 20183491" userId="abba41b8-de45-4d55-b533-0f9cb6cb864b" providerId="ADAL" clId="{713972AF-9A18-4AD4-9DBB-EEBA65E70102}" dt="2020-12-01T04:27:43.748" v="1" actId="27636"/>
          <ac:spMkLst>
            <pc:docMk/>
            <pc:sldMk cId="2533548879" sldId="257"/>
            <ac:spMk id="4" creationId="{E963D759-6909-4992-8C7B-94E664794D65}"/>
          </ac:spMkLst>
        </pc:spChg>
      </pc:sldChg>
      <pc:sldChg chg="addSp delSp modSp mod">
        <pc:chgData name="LE THANH CONG 20183491" userId="abba41b8-de45-4d55-b533-0f9cb6cb864b" providerId="ADAL" clId="{713972AF-9A18-4AD4-9DBB-EEBA65E70102}" dt="2020-12-01T04:39:44.494" v="427" actId="20577"/>
        <pc:sldMkLst>
          <pc:docMk/>
          <pc:sldMk cId="389333585" sldId="258"/>
        </pc:sldMkLst>
        <pc:spChg chg="mod">
          <ac:chgData name="LE THANH CONG 20183491" userId="abba41b8-de45-4d55-b533-0f9cb6cb864b" providerId="ADAL" clId="{713972AF-9A18-4AD4-9DBB-EEBA65E70102}" dt="2020-12-01T04:29:50.328" v="65" actId="20577"/>
          <ac:spMkLst>
            <pc:docMk/>
            <pc:sldMk cId="389333585" sldId="258"/>
            <ac:spMk id="2" creationId="{931CA878-E67A-4C70-BF5A-9163F4A16C00}"/>
          </ac:spMkLst>
        </pc:spChg>
        <pc:spChg chg="del">
          <ac:chgData name="LE THANH CONG 20183491" userId="abba41b8-de45-4d55-b533-0f9cb6cb864b" providerId="ADAL" clId="{713972AF-9A18-4AD4-9DBB-EEBA65E70102}" dt="2020-12-01T04:28:30.768" v="40"/>
          <ac:spMkLst>
            <pc:docMk/>
            <pc:sldMk cId="389333585" sldId="258"/>
            <ac:spMk id="3" creationId="{5D12F624-0E5C-4F92-A3E4-58E7D2A6EC48}"/>
          </ac:spMkLst>
        </pc:spChg>
        <pc:spChg chg="add del mod">
          <ac:chgData name="LE THANH CONG 20183491" userId="abba41b8-de45-4d55-b533-0f9cb6cb864b" providerId="ADAL" clId="{713972AF-9A18-4AD4-9DBB-EEBA65E70102}" dt="2020-12-01T04:29:03.573" v="45" actId="478"/>
          <ac:spMkLst>
            <pc:docMk/>
            <pc:sldMk cId="389333585" sldId="258"/>
            <ac:spMk id="5" creationId="{E75EE910-8123-4474-89A6-415E03EAA54F}"/>
          </ac:spMkLst>
        </pc:spChg>
        <pc:spChg chg="add mod">
          <ac:chgData name="LE THANH CONG 20183491" userId="abba41b8-de45-4d55-b533-0f9cb6cb864b" providerId="ADAL" clId="{713972AF-9A18-4AD4-9DBB-EEBA65E70102}" dt="2020-12-01T04:39:44.494" v="427" actId="20577"/>
          <ac:spMkLst>
            <pc:docMk/>
            <pc:sldMk cId="389333585" sldId="258"/>
            <ac:spMk id="7" creationId="{E6873E84-B1AD-4FD2-9233-3A8A2EDF5149}"/>
          </ac:spMkLst>
        </pc:spChg>
        <pc:picChg chg="add del mod">
          <ac:chgData name="LE THANH CONG 20183491" userId="abba41b8-de45-4d55-b533-0f9cb6cb864b" providerId="ADAL" clId="{713972AF-9A18-4AD4-9DBB-EEBA65E70102}" dt="2020-12-01T04:28:55.559" v="42" actId="478"/>
          <ac:picMkLst>
            <pc:docMk/>
            <pc:sldMk cId="389333585" sldId="258"/>
            <ac:picMk id="4" creationId="{2B3DE239-864D-470D-A9EE-DA34B8F2F236}"/>
          </ac:picMkLst>
        </pc:picChg>
        <pc:picChg chg="add mod">
          <ac:chgData name="LE THANH CONG 20183491" userId="abba41b8-de45-4d55-b533-0f9cb6cb864b" providerId="ADAL" clId="{713972AF-9A18-4AD4-9DBB-EEBA65E70102}" dt="2020-12-01T04:29:06.866" v="46" actId="1076"/>
          <ac:picMkLst>
            <pc:docMk/>
            <pc:sldMk cId="389333585" sldId="258"/>
            <ac:picMk id="1026" creationId="{E30D1253-C502-4AE7-B0C6-D8ED456B7FB1}"/>
          </ac:picMkLst>
        </pc:picChg>
      </pc:sldChg>
      <pc:sldChg chg="addSp modSp add mod">
        <pc:chgData name="LE THANH CONG 20183491" userId="abba41b8-de45-4d55-b533-0f9cb6cb864b" providerId="ADAL" clId="{713972AF-9A18-4AD4-9DBB-EEBA65E70102}" dt="2020-12-01T07:17:25.271" v="2506" actId="20577"/>
        <pc:sldMkLst>
          <pc:docMk/>
          <pc:sldMk cId="3702882163" sldId="259"/>
        </pc:sldMkLst>
        <pc:spChg chg="mod">
          <ac:chgData name="LE THANH CONG 20183491" userId="abba41b8-de45-4d55-b533-0f9cb6cb864b" providerId="ADAL" clId="{713972AF-9A18-4AD4-9DBB-EEBA65E70102}" dt="2020-12-01T04:40:32.863" v="456" actId="20577"/>
          <ac:spMkLst>
            <pc:docMk/>
            <pc:sldMk cId="3702882163" sldId="259"/>
            <ac:spMk id="2" creationId="{931CA878-E67A-4C70-BF5A-9163F4A16C00}"/>
          </ac:spMkLst>
        </pc:spChg>
        <pc:spChg chg="add mod">
          <ac:chgData name="LE THANH CONG 20183491" userId="abba41b8-de45-4d55-b533-0f9cb6cb864b" providerId="ADAL" clId="{713972AF-9A18-4AD4-9DBB-EEBA65E70102}" dt="2020-12-01T07:17:25.271" v="2506" actId="20577"/>
          <ac:spMkLst>
            <pc:docMk/>
            <pc:sldMk cId="3702882163" sldId="259"/>
            <ac:spMk id="5" creationId="{3EA2802A-A334-4699-B0FB-EFF595855BAE}"/>
          </ac:spMkLst>
        </pc:spChg>
        <pc:picChg chg="add mod">
          <ac:chgData name="LE THANH CONG 20183491" userId="abba41b8-de45-4d55-b533-0f9cb6cb864b" providerId="ADAL" clId="{713972AF-9A18-4AD4-9DBB-EEBA65E70102}" dt="2020-12-01T04:50:22.042" v="879" actId="1076"/>
          <ac:picMkLst>
            <pc:docMk/>
            <pc:sldMk cId="3702882163" sldId="259"/>
            <ac:picMk id="4" creationId="{B9D405F1-C8C2-4E1F-B981-737023288A1C}"/>
          </ac:picMkLst>
        </pc:picChg>
      </pc:sldChg>
      <pc:sldChg chg="addSp delSp modSp add mod">
        <pc:chgData name="LE THANH CONG 20183491" userId="abba41b8-de45-4d55-b533-0f9cb6cb864b" providerId="ADAL" clId="{713972AF-9A18-4AD4-9DBB-EEBA65E70102}" dt="2020-12-01T07:18:05.289" v="2510" actId="2711"/>
        <pc:sldMkLst>
          <pc:docMk/>
          <pc:sldMk cId="3108734872" sldId="260"/>
        </pc:sldMkLst>
        <pc:spChg chg="mod">
          <ac:chgData name="LE THANH CONG 20183491" userId="abba41b8-de45-4d55-b533-0f9cb6cb864b" providerId="ADAL" clId="{713972AF-9A18-4AD4-9DBB-EEBA65E70102}" dt="2020-12-01T04:45:31.965" v="661"/>
          <ac:spMkLst>
            <pc:docMk/>
            <pc:sldMk cId="3108734872" sldId="260"/>
            <ac:spMk id="2" creationId="{931CA878-E67A-4C70-BF5A-9163F4A16C00}"/>
          </ac:spMkLst>
        </pc:spChg>
        <pc:spChg chg="del">
          <ac:chgData name="LE THANH CONG 20183491" userId="abba41b8-de45-4d55-b533-0f9cb6cb864b" providerId="ADAL" clId="{713972AF-9A18-4AD4-9DBB-EEBA65E70102}" dt="2020-12-01T06:42:53.840" v="1964" actId="478"/>
          <ac:spMkLst>
            <pc:docMk/>
            <pc:sldMk cId="3108734872" sldId="260"/>
            <ac:spMk id="3" creationId="{5D12F624-0E5C-4F92-A3E4-58E7D2A6EC48}"/>
          </ac:spMkLst>
        </pc:spChg>
        <pc:spChg chg="add mod">
          <ac:chgData name="LE THANH CONG 20183491" userId="abba41b8-de45-4d55-b533-0f9cb6cb864b" providerId="ADAL" clId="{713972AF-9A18-4AD4-9DBB-EEBA65E70102}" dt="2020-12-01T07:17:41.071" v="2508" actId="14100"/>
          <ac:spMkLst>
            <pc:docMk/>
            <pc:sldMk cId="3108734872" sldId="260"/>
            <ac:spMk id="5" creationId="{E920D781-0820-477B-93D3-1F5EEE5DB4FF}"/>
          </ac:spMkLst>
        </pc:spChg>
        <pc:spChg chg="add mod">
          <ac:chgData name="LE THANH CONG 20183491" userId="abba41b8-de45-4d55-b533-0f9cb6cb864b" providerId="ADAL" clId="{713972AF-9A18-4AD4-9DBB-EEBA65E70102}" dt="2020-12-01T06:42:27.599" v="1963" actId="1076"/>
          <ac:spMkLst>
            <pc:docMk/>
            <pc:sldMk cId="3108734872" sldId="260"/>
            <ac:spMk id="6" creationId="{E4E2AA2B-F0A7-45B6-94CA-75CD53EA8ED8}"/>
          </ac:spMkLst>
        </pc:spChg>
        <pc:spChg chg="add mod">
          <ac:chgData name="LE THANH CONG 20183491" userId="abba41b8-de45-4d55-b533-0f9cb6cb864b" providerId="ADAL" clId="{713972AF-9A18-4AD4-9DBB-EEBA65E70102}" dt="2020-12-01T07:18:05.289" v="2510" actId="2711"/>
          <ac:spMkLst>
            <pc:docMk/>
            <pc:sldMk cId="3108734872" sldId="260"/>
            <ac:spMk id="7" creationId="{B4BA0755-5D5F-4A1B-9739-1A8384CE1A1A}"/>
          </ac:spMkLst>
        </pc:spChg>
        <pc:picChg chg="add mod">
          <ac:chgData name="LE THANH CONG 20183491" userId="abba41b8-de45-4d55-b533-0f9cb6cb864b" providerId="ADAL" clId="{713972AF-9A18-4AD4-9DBB-EEBA65E70102}" dt="2020-12-01T06:42:17.076" v="1962" actId="1076"/>
          <ac:picMkLst>
            <pc:docMk/>
            <pc:sldMk cId="3108734872" sldId="260"/>
            <ac:picMk id="4" creationId="{FE8EB09E-FCE6-4743-BB6C-867A88A8344A}"/>
          </ac:picMkLst>
        </pc:picChg>
        <pc:picChg chg="add del mod">
          <ac:chgData name="LE THANH CONG 20183491" userId="abba41b8-de45-4d55-b533-0f9cb6cb864b" providerId="ADAL" clId="{713972AF-9A18-4AD4-9DBB-EEBA65E70102}" dt="2020-12-01T06:45:19.488" v="2059" actId="1076"/>
          <ac:picMkLst>
            <pc:docMk/>
            <pc:sldMk cId="3108734872" sldId="260"/>
            <ac:picMk id="9" creationId="{0556EEF8-1FFC-48A2-B500-8C6BAB6F7902}"/>
          </ac:picMkLst>
        </pc:picChg>
      </pc:sldChg>
      <pc:sldChg chg="addSp delSp modSp add mod">
        <pc:chgData name="LE THANH CONG 20183491" userId="abba41b8-de45-4d55-b533-0f9cb6cb864b" providerId="ADAL" clId="{713972AF-9A18-4AD4-9DBB-EEBA65E70102}" dt="2020-12-01T07:10:02.355" v="2505" actId="1076"/>
        <pc:sldMkLst>
          <pc:docMk/>
          <pc:sldMk cId="4159311188" sldId="261"/>
        </pc:sldMkLst>
        <pc:spChg chg="mod">
          <ac:chgData name="LE THANH CONG 20183491" userId="abba41b8-de45-4d55-b533-0f9cb6cb864b" providerId="ADAL" clId="{713972AF-9A18-4AD4-9DBB-EEBA65E70102}" dt="2020-12-01T04:57:31.506" v="1157" actId="20577"/>
          <ac:spMkLst>
            <pc:docMk/>
            <pc:sldMk cId="4159311188" sldId="261"/>
            <ac:spMk id="2" creationId="{931CA878-E67A-4C70-BF5A-9163F4A16C00}"/>
          </ac:spMkLst>
        </pc:spChg>
        <pc:spChg chg="del">
          <ac:chgData name="LE THANH CONG 20183491" userId="abba41b8-de45-4d55-b533-0f9cb6cb864b" providerId="ADAL" clId="{713972AF-9A18-4AD4-9DBB-EEBA65E70102}" dt="2020-12-01T04:50:43.866" v="882"/>
          <ac:spMkLst>
            <pc:docMk/>
            <pc:sldMk cId="4159311188" sldId="261"/>
            <ac:spMk id="3" creationId="{5D12F624-0E5C-4F92-A3E4-58E7D2A6EC48}"/>
          </ac:spMkLst>
        </pc:spChg>
        <pc:spChg chg="add del mod">
          <ac:chgData name="LE THANH CONG 20183491" userId="abba41b8-de45-4d55-b533-0f9cb6cb864b" providerId="ADAL" clId="{713972AF-9A18-4AD4-9DBB-EEBA65E70102}" dt="2020-12-01T04:50:41.535" v="881"/>
          <ac:spMkLst>
            <pc:docMk/>
            <pc:sldMk cId="4159311188" sldId="261"/>
            <ac:spMk id="4" creationId="{46CAC21D-A6A6-4161-A62F-BBB8EAE452BD}"/>
          </ac:spMkLst>
        </pc:spChg>
        <pc:spChg chg="add mod">
          <ac:chgData name="LE THANH CONG 20183491" userId="abba41b8-de45-4d55-b533-0f9cb6cb864b" providerId="ADAL" clId="{713972AF-9A18-4AD4-9DBB-EEBA65E70102}" dt="2020-12-01T07:10:02.355" v="2505" actId="1076"/>
          <ac:spMkLst>
            <pc:docMk/>
            <pc:sldMk cId="4159311188" sldId="261"/>
            <ac:spMk id="7" creationId="{EBA3E93D-FA0E-495C-BE11-6A0809F9ECCF}"/>
          </ac:spMkLst>
        </pc:spChg>
        <pc:picChg chg="add del mod">
          <ac:chgData name="LE THANH CONG 20183491" userId="abba41b8-de45-4d55-b533-0f9cb6cb864b" providerId="ADAL" clId="{713972AF-9A18-4AD4-9DBB-EEBA65E70102}" dt="2020-12-01T04:50:41.535" v="881"/>
          <ac:picMkLst>
            <pc:docMk/>
            <pc:sldMk cId="4159311188" sldId="261"/>
            <ac:picMk id="5" creationId="{84287576-558A-4FA3-85AD-3C5E95A0DA8B}"/>
          </ac:picMkLst>
        </pc:picChg>
        <pc:picChg chg="add mod">
          <ac:chgData name="LE THANH CONG 20183491" userId="abba41b8-de45-4d55-b533-0f9cb6cb864b" providerId="ADAL" clId="{713972AF-9A18-4AD4-9DBB-EEBA65E70102}" dt="2020-12-01T04:56:50.727" v="1122" actId="1076"/>
          <ac:picMkLst>
            <pc:docMk/>
            <pc:sldMk cId="4159311188" sldId="261"/>
            <ac:picMk id="6" creationId="{9E70FF1B-5E16-4D68-B16D-568D27A3E80C}"/>
          </ac:picMkLst>
        </pc:picChg>
      </pc:sldChg>
      <pc:sldChg chg="addSp delSp modSp add mod">
        <pc:chgData name="LE THANH CONG 20183491" userId="abba41b8-de45-4d55-b533-0f9cb6cb864b" providerId="ADAL" clId="{713972AF-9A18-4AD4-9DBB-EEBA65E70102}" dt="2020-12-01T07:07:47.160" v="2504" actId="20577"/>
        <pc:sldMkLst>
          <pc:docMk/>
          <pc:sldMk cId="1155343774" sldId="262"/>
        </pc:sldMkLst>
        <pc:spChg chg="mod">
          <ac:chgData name="LE THANH CONG 20183491" userId="abba41b8-de45-4d55-b533-0f9cb6cb864b" providerId="ADAL" clId="{713972AF-9A18-4AD4-9DBB-EEBA65E70102}" dt="2020-12-01T05:05:01.215" v="1314" actId="20577"/>
          <ac:spMkLst>
            <pc:docMk/>
            <pc:sldMk cId="1155343774" sldId="262"/>
            <ac:spMk id="2" creationId="{931CA878-E67A-4C70-BF5A-9163F4A16C00}"/>
          </ac:spMkLst>
        </pc:spChg>
        <pc:spChg chg="add mod">
          <ac:chgData name="LE THANH CONG 20183491" userId="abba41b8-de45-4d55-b533-0f9cb6cb864b" providerId="ADAL" clId="{713972AF-9A18-4AD4-9DBB-EEBA65E70102}" dt="2020-12-01T07:07:47.160" v="2504" actId="20577"/>
          <ac:spMkLst>
            <pc:docMk/>
            <pc:sldMk cId="1155343774" sldId="262"/>
            <ac:spMk id="3" creationId="{393EC9A7-13D7-45B8-9796-62CEA926CB46}"/>
          </ac:spMkLst>
        </pc:spChg>
        <pc:spChg chg="del">
          <ac:chgData name="LE THANH CONG 20183491" userId="abba41b8-de45-4d55-b533-0f9cb6cb864b" providerId="ADAL" clId="{713972AF-9A18-4AD4-9DBB-EEBA65E70102}" dt="2020-12-01T05:04:39.132" v="1303" actId="478"/>
          <ac:spMkLst>
            <pc:docMk/>
            <pc:sldMk cId="1155343774" sldId="262"/>
            <ac:spMk id="3" creationId="{5D12F624-0E5C-4F92-A3E4-58E7D2A6EC48}"/>
          </ac:spMkLst>
        </pc:spChg>
        <pc:spChg chg="add mod">
          <ac:chgData name="LE THANH CONG 20183491" userId="abba41b8-de45-4d55-b533-0f9cb6cb864b" providerId="ADAL" clId="{713972AF-9A18-4AD4-9DBB-EEBA65E70102}" dt="2020-12-01T07:05:15.933" v="2495" actId="1076"/>
          <ac:spMkLst>
            <pc:docMk/>
            <pc:sldMk cId="1155343774" sldId="262"/>
            <ac:spMk id="4" creationId="{9D37F3B7-A0D8-4724-BB7D-39AF65A88903}"/>
          </ac:spMkLst>
        </pc:spChg>
        <pc:picChg chg="add mod">
          <ac:chgData name="LE THANH CONG 20183491" userId="abba41b8-de45-4d55-b533-0f9cb6cb864b" providerId="ADAL" clId="{713972AF-9A18-4AD4-9DBB-EEBA65E70102}" dt="2020-12-01T06:49:59.896" v="2259" actId="14100"/>
          <ac:picMkLst>
            <pc:docMk/>
            <pc:sldMk cId="1155343774" sldId="262"/>
            <ac:picMk id="5" creationId="{1794C606-186E-4A97-B684-E405BE8E9197}"/>
          </ac:picMkLst>
        </pc:picChg>
      </pc:sldChg>
      <pc:sldChg chg="addSp delSp modSp add del mod">
        <pc:chgData name="LE THANH CONG 20183491" userId="abba41b8-de45-4d55-b533-0f9cb6cb864b" providerId="ADAL" clId="{713972AF-9A18-4AD4-9DBB-EEBA65E70102}" dt="2020-12-01T06:58:00.647" v="2346" actId="47"/>
        <pc:sldMkLst>
          <pc:docMk/>
          <pc:sldMk cId="1766303759" sldId="263"/>
        </pc:sldMkLst>
        <pc:spChg chg="mod">
          <ac:chgData name="LE THANH CONG 20183491" userId="abba41b8-de45-4d55-b533-0f9cb6cb864b" providerId="ADAL" clId="{713972AF-9A18-4AD4-9DBB-EEBA65E70102}" dt="2020-12-01T06:17:16.024" v="1604" actId="1076"/>
          <ac:spMkLst>
            <pc:docMk/>
            <pc:sldMk cId="1766303759" sldId="263"/>
            <ac:spMk id="2" creationId="{931CA878-E67A-4C70-BF5A-9163F4A16C00}"/>
          </ac:spMkLst>
        </pc:spChg>
        <pc:spChg chg="del">
          <ac:chgData name="LE THANH CONG 20183491" userId="abba41b8-de45-4d55-b533-0f9cb6cb864b" providerId="ADAL" clId="{713972AF-9A18-4AD4-9DBB-EEBA65E70102}" dt="2020-12-01T06:12:12.093" v="1479" actId="478"/>
          <ac:spMkLst>
            <pc:docMk/>
            <pc:sldMk cId="1766303759" sldId="263"/>
            <ac:spMk id="3" creationId="{5D12F624-0E5C-4F92-A3E4-58E7D2A6EC48}"/>
          </ac:spMkLst>
        </pc:spChg>
        <pc:spChg chg="add del mod">
          <ac:chgData name="LE THANH CONG 20183491" userId="abba41b8-de45-4d55-b533-0f9cb6cb864b" providerId="ADAL" clId="{713972AF-9A18-4AD4-9DBB-EEBA65E70102}" dt="2020-12-01T06:15:27.871" v="1516" actId="478"/>
          <ac:spMkLst>
            <pc:docMk/>
            <pc:sldMk cId="1766303759" sldId="263"/>
            <ac:spMk id="4" creationId="{A2444DD1-C3CF-41FD-93D5-2B7F792CA782}"/>
          </ac:spMkLst>
        </pc:spChg>
        <pc:graphicFrameChg chg="add mod modGraphic">
          <ac:chgData name="LE THANH CONG 20183491" userId="abba41b8-de45-4d55-b533-0f9cb6cb864b" providerId="ADAL" clId="{713972AF-9A18-4AD4-9DBB-EEBA65E70102}" dt="2020-12-01T06:57:29.943" v="2342" actId="14100"/>
          <ac:graphicFrameMkLst>
            <pc:docMk/>
            <pc:sldMk cId="1766303759" sldId="263"/>
            <ac:graphicFrameMk id="7" creationId="{C69F50BA-FAA2-42F8-A5C0-6C3BE2199842}"/>
          </ac:graphicFrameMkLst>
        </pc:graphicFrameChg>
        <pc:picChg chg="add del mod">
          <ac:chgData name="LE THANH CONG 20183491" userId="abba41b8-de45-4d55-b533-0f9cb6cb864b" providerId="ADAL" clId="{713972AF-9A18-4AD4-9DBB-EEBA65E70102}" dt="2020-12-01T06:15:24.620" v="1515" actId="21"/>
          <ac:picMkLst>
            <pc:docMk/>
            <pc:sldMk cId="1766303759" sldId="263"/>
            <ac:picMk id="6" creationId="{3C0376D7-4896-4C1F-8333-A7140980355E}"/>
          </ac:picMkLst>
        </pc:picChg>
        <pc:picChg chg="add mod">
          <ac:chgData name="LE THANH CONG 20183491" userId="abba41b8-de45-4d55-b533-0f9cb6cb864b" providerId="ADAL" clId="{713972AF-9A18-4AD4-9DBB-EEBA65E70102}" dt="2020-12-01T06:57:32.628" v="2343" actId="1076"/>
          <ac:picMkLst>
            <pc:docMk/>
            <pc:sldMk cId="1766303759" sldId="263"/>
            <ac:picMk id="8" creationId="{9F32842D-62E3-4759-A0C9-048C53601367}"/>
          </ac:picMkLst>
        </pc:picChg>
        <pc:picChg chg="add mod">
          <ac:chgData name="LE THANH CONG 20183491" userId="abba41b8-de45-4d55-b533-0f9cb6cb864b" providerId="ADAL" clId="{713972AF-9A18-4AD4-9DBB-EEBA65E70102}" dt="2020-12-01T06:57:36.394" v="2345" actId="1076"/>
          <ac:picMkLst>
            <pc:docMk/>
            <pc:sldMk cId="1766303759" sldId="263"/>
            <ac:picMk id="10" creationId="{CDC015E1-F794-484C-81E1-2434B8B52751}"/>
          </ac:picMkLst>
        </pc:picChg>
      </pc:sldChg>
      <pc:sldChg chg="addSp delSp modSp add mod ord">
        <pc:chgData name="LE THANH CONG 20183491" userId="abba41b8-de45-4d55-b533-0f9cb6cb864b" providerId="ADAL" clId="{713972AF-9A18-4AD4-9DBB-EEBA65E70102}" dt="2020-12-01T05:02:02.854" v="1288" actId="14100"/>
        <pc:sldMkLst>
          <pc:docMk/>
          <pc:sldMk cId="2018459509" sldId="264"/>
        </pc:sldMkLst>
        <pc:spChg chg="mod">
          <ac:chgData name="LE THANH CONG 20183491" userId="abba41b8-de45-4d55-b533-0f9cb6cb864b" providerId="ADAL" clId="{713972AF-9A18-4AD4-9DBB-EEBA65E70102}" dt="2020-12-01T04:58:12.274" v="1176"/>
          <ac:spMkLst>
            <pc:docMk/>
            <pc:sldMk cId="2018459509" sldId="264"/>
            <ac:spMk id="2" creationId="{931CA878-E67A-4C70-BF5A-9163F4A16C00}"/>
          </ac:spMkLst>
        </pc:spChg>
        <pc:spChg chg="del">
          <ac:chgData name="LE THANH CONG 20183491" userId="abba41b8-de45-4d55-b533-0f9cb6cb864b" providerId="ADAL" clId="{713972AF-9A18-4AD4-9DBB-EEBA65E70102}" dt="2020-12-01T04:58:50.701" v="1187" actId="478"/>
          <ac:spMkLst>
            <pc:docMk/>
            <pc:sldMk cId="2018459509" sldId="264"/>
            <ac:spMk id="3" creationId="{5D12F624-0E5C-4F92-A3E4-58E7D2A6EC48}"/>
          </ac:spMkLst>
        </pc:spChg>
        <pc:spChg chg="add del mod">
          <ac:chgData name="LE THANH CONG 20183491" userId="abba41b8-de45-4d55-b533-0f9cb6cb864b" providerId="ADAL" clId="{713972AF-9A18-4AD4-9DBB-EEBA65E70102}" dt="2020-12-01T04:58:35.955" v="1180" actId="478"/>
          <ac:spMkLst>
            <pc:docMk/>
            <pc:sldMk cId="2018459509" sldId="264"/>
            <ac:spMk id="4" creationId="{5EFE865A-4594-445E-91F5-EF927E5A41FF}"/>
          </ac:spMkLst>
        </pc:spChg>
        <pc:spChg chg="add mod">
          <ac:chgData name="LE THANH CONG 20183491" userId="abba41b8-de45-4d55-b533-0f9cb6cb864b" providerId="ADAL" clId="{713972AF-9A18-4AD4-9DBB-EEBA65E70102}" dt="2020-12-01T05:00:46.017" v="1274" actId="1076"/>
          <ac:spMkLst>
            <pc:docMk/>
            <pc:sldMk cId="2018459509" sldId="264"/>
            <ac:spMk id="8" creationId="{E65AFC23-321F-4BE4-866E-19452FEA340E}"/>
          </ac:spMkLst>
        </pc:spChg>
        <pc:spChg chg="add mod">
          <ac:chgData name="LE THANH CONG 20183491" userId="abba41b8-de45-4d55-b533-0f9cb6cb864b" providerId="ADAL" clId="{713972AF-9A18-4AD4-9DBB-EEBA65E70102}" dt="2020-12-01T05:01:40.814" v="1282" actId="1076"/>
          <ac:spMkLst>
            <pc:docMk/>
            <pc:sldMk cId="2018459509" sldId="264"/>
            <ac:spMk id="11" creationId="{A6390F55-105B-4694-B88D-DC6769FBA64A}"/>
          </ac:spMkLst>
        </pc:spChg>
        <pc:spChg chg="add mod">
          <ac:chgData name="LE THANH CONG 20183491" userId="abba41b8-de45-4d55-b533-0f9cb6cb864b" providerId="ADAL" clId="{713972AF-9A18-4AD4-9DBB-EEBA65E70102}" dt="2020-12-01T05:01:11.949" v="1277" actId="2711"/>
          <ac:spMkLst>
            <pc:docMk/>
            <pc:sldMk cId="2018459509" sldId="264"/>
            <ac:spMk id="12" creationId="{73FAFD0B-9596-4232-8677-7C39CC9FD04C}"/>
          </ac:spMkLst>
        </pc:spChg>
        <pc:picChg chg="add mod">
          <ac:chgData name="LE THANH CONG 20183491" userId="abba41b8-de45-4d55-b533-0f9cb6cb864b" providerId="ADAL" clId="{713972AF-9A18-4AD4-9DBB-EEBA65E70102}" dt="2020-12-01T04:58:52.337" v="1188" actId="1076"/>
          <ac:picMkLst>
            <pc:docMk/>
            <pc:sldMk cId="2018459509" sldId="264"/>
            <ac:picMk id="5" creationId="{9409610C-0279-4A9A-8469-9D9A3807E7D5}"/>
          </ac:picMkLst>
        </pc:picChg>
        <pc:picChg chg="add mod">
          <ac:chgData name="LE THANH CONG 20183491" userId="abba41b8-de45-4d55-b533-0f9cb6cb864b" providerId="ADAL" clId="{713972AF-9A18-4AD4-9DBB-EEBA65E70102}" dt="2020-12-01T04:58:54.925" v="1190" actId="1076"/>
          <ac:picMkLst>
            <pc:docMk/>
            <pc:sldMk cId="2018459509" sldId="264"/>
            <ac:picMk id="6" creationId="{D77E8A03-C1B8-416C-B4A3-61AFACDDE5BE}"/>
          </ac:picMkLst>
        </pc:picChg>
        <pc:picChg chg="add mod">
          <ac:chgData name="LE THANH CONG 20183491" userId="abba41b8-de45-4d55-b533-0f9cb6cb864b" providerId="ADAL" clId="{713972AF-9A18-4AD4-9DBB-EEBA65E70102}" dt="2020-12-01T04:59:20.495" v="1207" actId="1076"/>
          <ac:picMkLst>
            <pc:docMk/>
            <pc:sldMk cId="2018459509" sldId="264"/>
            <ac:picMk id="7" creationId="{5B73AF42-A96F-4F49-B28B-F4E94A303B8E}"/>
          </ac:picMkLst>
        </pc:picChg>
        <pc:cxnChg chg="add del mod">
          <ac:chgData name="LE THANH CONG 20183491" userId="abba41b8-de45-4d55-b533-0f9cb6cb864b" providerId="ADAL" clId="{713972AF-9A18-4AD4-9DBB-EEBA65E70102}" dt="2020-12-01T04:58:44.077" v="1183" actId="478"/>
          <ac:cxnSpMkLst>
            <pc:docMk/>
            <pc:sldMk cId="2018459509" sldId="264"/>
            <ac:cxnSpMk id="9" creationId="{5E287D5D-144E-40EF-BC50-01CC5EC96F8D}"/>
          </ac:cxnSpMkLst>
        </pc:cxnChg>
        <pc:cxnChg chg="add del mod">
          <ac:chgData name="LE THANH CONG 20183491" userId="abba41b8-de45-4d55-b533-0f9cb6cb864b" providerId="ADAL" clId="{713972AF-9A18-4AD4-9DBB-EEBA65E70102}" dt="2020-12-01T04:58:46.963" v="1185" actId="478"/>
          <ac:cxnSpMkLst>
            <pc:docMk/>
            <pc:sldMk cId="2018459509" sldId="264"/>
            <ac:cxnSpMk id="10" creationId="{1EAE7541-727D-433E-B0BE-1AC63703B998}"/>
          </ac:cxnSpMkLst>
        </pc:cxnChg>
        <pc:cxnChg chg="add mod">
          <ac:chgData name="LE THANH CONG 20183491" userId="abba41b8-de45-4d55-b533-0f9cb6cb864b" providerId="ADAL" clId="{713972AF-9A18-4AD4-9DBB-EEBA65E70102}" dt="2020-12-01T05:01:56.211" v="1286" actId="13822"/>
          <ac:cxnSpMkLst>
            <pc:docMk/>
            <pc:sldMk cId="2018459509" sldId="264"/>
            <ac:cxnSpMk id="16" creationId="{BF7AA9BC-A5A2-4218-AA80-3755CB7E54DD}"/>
          </ac:cxnSpMkLst>
        </pc:cxnChg>
        <pc:cxnChg chg="add mod">
          <ac:chgData name="LE THANH CONG 20183491" userId="abba41b8-de45-4d55-b533-0f9cb6cb864b" providerId="ADAL" clId="{713972AF-9A18-4AD4-9DBB-EEBA65E70102}" dt="2020-12-01T05:02:02.854" v="1288" actId="14100"/>
          <ac:cxnSpMkLst>
            <pc:docMk/>
            <pc:sldMk cId="2018459509" sldId="264"/>
            <ac:cxnSpMk id="19" creationId="{5B5A2516-3686-4CD4-8D05-3594D7D7DF64}"/>
          </ac:cxnSpMkLst>
        </pc:cxnChg>
      </pc:sldChg>
      <pc:sldChg chg="addSp delSp modSp new mod">
        <pc:chgData name="LE THANH CONG 20183491" userId="abba41b8-de45-4d55-b533-0f9cb6cb864b" providerId="ADAL" clId="{713972AF-9A18-4AD4-9DBB-EEBA65E70102}" dt="2020-12-01T05:10:13.134" v="1399" actId="20577"/>
        <pc:sldMkLst>
          <pc:docMk/>
          <pc:sldMk cId="2207299565" sldId="266"/>
        </pc:sldMkLst>
        <pc:spChg chg="mod">
          <ac:chgData name="LE THANH CONG 20183491" userId="abba41b8-de45-4d55-b533-0f9cb6cb864b" providerId="ADAL" clId="{713972AF-9A18-4AD4-9DBB-EEBA65E70102}" dt="2020-12-01T05:07:13.866" v="1322"/>
          <ac:spMkLst>
            <pc:docMk/>
            <pc:sldMk cId="2207299565" sldId="266"/>
            <ac:spMk id="2" creationId="{BC7AD34D-0C54-437C-8680-03DC86086FCA}"/>
          </ac:spMkLst>
        </pc:spChg>
        <pc:spChg chg="del">
          <ac:chgData name="LE THANH CONG 20183491" userId="abba41b8-de45-4d55-b533-0f9cb6cb864b" providerId="ADAL" clId="{713972AF-9A18-4AD4-9DBB-EEBA65E70102}" dt="2020-12-01T05:07:15.890" v="1323" actId="478"/>
          <ac:spMkLst>
            <pc:docMk/>
            <pc:sldMk cId="2207299565" sldId="266"/>
            <ac:spMk id="3" creationId="{5E82A109-DB8E-4556-81B4-1FF4E2B2ACA7}"/>
          </ac:spMkLst>
        </pc:spChg>
        <pc:spChg chg="add del mod">
          <ac:chgData name="LE THANH CONG 20183491" userId="abba41b8-de45-4d55-b533-0f9cb6cb864b" providerId="ADAL" clId="{713972AF-9A18-4AD4-9DBB-EEBA65E70102}" dt="2020-12-01T05:09:43.367" v="1379" actId="478"/>
          <ac:spMkLst>
            <pc:docMk/>
            <pc:sldMk cId="2207299565" sldId="266"/>
            <ac:spMk id="4" creationId="{ECE7C4A8-328E-4228-82E9-EE8042951CFC}"/>
          </ac:spMkLst>
        </pc:spChg>
        <pc:spChg chg="add mod">
          <ac:chgData name="LE THANH CONG 20183491" userId="abba41b8-de45-4d55-b533-0f9cb6cb864b" providerId="ADAL" clId="{713972AF-9A18-4AD4-9DBB-EEBA65E70102}" dt="2020-12-01T05:09:34.683" v="1376" actId="2711"/>
          <ac:spMkLst>
            <pc:docMk/>
            <pc:sldMk cId="2207299565" sldId="266"/>
            <ac:spMk id="5" creationId="{3321C47D-7167-4826-850B-1AA058F4C7E5}"/>
          </ac:spMkLst>
        </pc:spChg>
        <pc:spChg chg="add mod">
          <ac:chgData name="LE THANH CONG 20183491" userId="abba41b8-de45-4d55-b533-0f9cb6cb864b" providerId="ADAL" clId="{713972AF-9A18-4AD4-9DBB-EEBA65E70102}" dt="2020-12-01T05:09:39.985" v="1378" actId="1076"/>
          <ac:spMkLst>
            <pc:docMk/>
            <pc:sldMk cId="2207299565" sldId="266"/>
            <ac:spMk id="6" creationId="{2EE5D312-94EC-49E3-8E99-5D9E4B72F4E4}"/>
          </ac:spMkLst>
        </pc:spChg>
        <pc:spChg chg="add mod">
          <ac:chgData name="LE THANH CONG 20183491" userId="abba41b8-de45-4d55-b533-0f9cb6cb864b" providerId="ADAL" clId="{713972AF-9A18-4AD4-9DBB-EEBA65E70102}" dt="2020-12-01T05:10:13.134" v="1399" actId="20577"/>
          <ac:spMkLst>
            <pc:docMk/>
            <pc:sldMk cId="2207299565" sldId="266"/>
            <ac:spMk id="7" creationId="{ED3F0AF6-8612-4788-A601-3CD1C858F37C}"/>
          </ac:spMkLst>
        </pc:spChg>
      </pc:sldChg>
      <pc:sldChg chg="addSp delSp modSp new del mod">
        <pc:chgData name="LE THANH CONG 20183491" userId="abba41b8-de45-4d55-b533-0f9cb6cb864b" providerId="ADAL" clId="{713972AF-9A18-4AD4-9DBB-EEBA65E70102}" dt="2020-12-01T06:38:41.390" v="1849" actId="47"/>
        <pc:sldMkLst>
          <pc:docMk/>
          <pc:sldMk cId="1230523374" sldId="272"/>
        </pc:sldMkLst>
        <pc:spChg chg="mod">
          <ac:chgData name="LE THANH CONG 20183491" userId="abba41b8-de45-4d55-b533-0f9cb6cb864b" providerId="ADAL" clId="{713972AF-9A18-4AD4-9DBB-EEBA65E70102}" dt="2020-12-01T05:40:14.653" v="1402"/>
          <ac:spMkLst>
            <pc:docMk/>
            <pc:sldMk cId="1230523374" sldId="272"/>
            <ac:spMk id="2" creationId="{DFCD1468-9651-41C8-9910-F6CFE07717FA}"/>
          </ac:spMkLst>
        </pc:spChg>
        <pc:spChg chg="del">
          <ac:chgData name="LE THANH CONG 20183491" userId="abba41b8-de45-4d55-b533-0f9cb6cb864b" providerId="ADAL" clId="{713972AF-9A18-4AD4-9DBB-EEBA65E70102}" dt="2020-12-01T05:40:04.032" v="1401" actId="478"/>
          <ac:spMkLst>
            <pc:docMk/>
            <pc:sldMk cId="1230523374" sldId="272"/>
            <ac:spMk id="3" creationId="{101194E7-840A-4341-8C3F-1BBA9B52B06C}"/>
          </ac:spMkLst>
        </pc:spChg>
        <pc:spChg chg="add del mod">
          <ac:chgData name="LE THANH CONG 20183491" userId="abba41b8-de45-4d55-b533-0f9cb6cb864b" providerId="ADAL" clId="{713972AF-9A18-4AD4-9DBB-EEBA65E70102}" dt="2020-12-01T06:27:15.867" v="1663" actId="478"/>
          <ac:spMkLst>
            <pc:docMk/>
            <pc:sldMk cId="1230523374" sldId="272"/>
            <ac:spMk id="4" creationId="{9E457DB4-4AFD-439B-B724-54BDB7B2CEB1}"/>
          </ac:spMkLst>
        </pc:spChg>
        <pc:spChg chg="add del">
          <ac:chgData name="LE THANH CONG 20183491" userId="abba41b8-de45-4d55-b533-0f9cb6cb864b" providerId="ADAL" clId="{713972AF-9A18-4AD4-9DBB-EEBA65E70102}" dt="2020-12-01T06:02:13.808" v="1442" actId="478"/>
          <ac:spMkLst>
            <pc:docMk/>
            <pc:sldMk cId="1230523374" sldId="272"/>
            <ac:spMk id="5" creationId="{FE237F30-D765-4208-BCBD-AC27268857CC}"/>
          </ac:spMkLst>
        </pc:spChg>
      </pc:sldChg>
      <pc:sldChg chg="delSp modSp add del mod">
        <pc:chgData name="LE THANH CONG 20183491" userId="abba41b8-de45-4d55-b533-0f9cb6cb864b" providerId="ADAL" clId="{713972AF-9A18-4AD4-9DBB-EEBA65E70102}" dt="2020-12-01T06:58:21.359" v="2347" actId="47"/>
        <pc:sldMkLst>
          <pc:docMk/>
          <pc:sldMk cId="2495273092" sldId="280"/>
        </pc:sldMkLst>
        <pc:graphicFrameChg chg="del">
          <ac:chgData name="LE THANH CONG 20183491" userId="abba41b8-de45-4d55-b533-0f9cb6cb864b" providerId="ADAL" clId="{713972AF-9A18-4AD4-9DBB-EEBA65E70102}" dt="2020-12-01T06:55:12.825" v="2272" actId="478"/>
          <ac:graphicFrameMkLst>
            <pc:docMk/>
            <pc:sldMk cId="2495273092" sldId="280"/>
            <ac:graphicFrameMk id="7" creationId="{C69F50BA-FAA2-42F8-A5C0-6C3BE2199842}"/>
          </ac:graphicFrameMkLst>
        </pc:graphicFrameChg>
        <pc:picChg chg="mod">
          <ac:chgData name="LE THANH CONG 20183491" userId="abba41b8-de45-4d55-b533-0f9cb6cb864b" providerId="ADAL" clId="{713972AF-9A18-4AD4-9DBB-EEBA65E70102}" dt="2020-12-01T06:55:15.891" v="2273" actId="1076"/>
          <ac:picMkLst>
            <pc:docMk/>
            <pc:sldMk cId="2495273092" sldId="280"/>
            <ac:picMk id="8" creationId="{9F32842D-62E3-4759-A0C9-048C53601367}"/>
          </ac:picMkLst>
        </pc:picChg>
        <pc:picChg chg="mod">
          <ac:chgData name="LE THANH CONG 20183491" userId="abba41b8-de45-4d55-b533-0f9cb6cb864b" providerId="ADAL" clId="{713972AF-9A18-4AD4-9DBB-EEBA65E70102}" dt="2020-12-01T06:55:17.234" v="2274" actId="1076"/>
          <ac:picMkLst>
            <pc:docMk/>
            <pc:sldMk cId="2495273092" sldId="280"/>
            <ac:picMk id="10" creationId="{CDC015E1-F794-484C-81E1-2434B8B52751}"/>
          </ac:picMkLst>
        </pc:picChg>
      </pc:sldChg>
      <pc:sldChg chg="addSp delSp modSp new del mod">
        <pc:chgData name="LE THANH CONG 20183491" userId="abba41b8-de45-4d55-b533-0f9cb6cb864b" providerId="ADAL" clId="{713972AF-9A18-4AD4-9DBB-EEBA65E70102}" dt="2020-12-01T06:49:22.654" v="2234" actId="47"/>
        <pc:sldMkLst>
          <pc:docMk/>
          <pc:sldMk cId="3635912761" sldId="280"/>
        </pc:sldMkLst>
        <pc:spChg chg="mod">
          <ac:chgData name="LE THANH CONG 20183491" userId="abba41b8-de45-4d55-b533-0f9cb6cb864b" providerId="ADAL" clId="{713972AF-9A18-4AD4-9DBB-EEBA65E70102}" dt="2020-12-01T06:38:05.993" v="1844"/>
          <ac:spMkLst>
            <pc:docMk/>
            <pc:sldMk cId="3635912761" sldId="280"/>
            <ac:spMk id="2" creationId="{6CA0DF08-A7E8-428D-BD4C-E15ABE70401D}"/>
          </ac:spMkLst>
        </pc:spChg>
        <pc:spChg chg="del">
          <ac:chgData name="LE THANH CONG 20183491" userId="abba41b8-de45-4d55-b533-0f9cb6cb864b" providerId="ADAL" clId="{713972AF-9A18-4AD4-9DBB-EEBA65E70102}" dt="2020-12-01T06:38:08.958" v="1845" actId="478"/>
          <ac:spMkLst>
            <pc:docMk/>
            <pc:sldMk cId="3635912761" sldId="280"/>
            <ac:spMk id="3" creationId="{60D8CEDE-65E6-48E1-9DCD-875A0B7DA322}"/>
          </ac:spMkLst>
        </pc:spChg>
        <pc:spChg chg="add mod">
          <ac:chgData name="LE THANH CONG 20183491" userId="abba41b8-de45-4d55-b533-0f9cb6cb864b" providerId="ADAL" clId="{713972AF-9A18-4AD4-9DBB-EEBA65E70102}" dt="2020-12-01T06:40:02.501" v="1850" actId="1076"/>
          <ac:spMkLst>
            <pc:docMk/>
            <pc:sldMk cId="3635912761" sldId="280"/>
            <ac:spMk id="4" creationId="{92893ED5-7861-4ED1-83E3-D8FCADF86D8F}"/>
          </ac:spMkLst>
        </pc:spChg>
      </pc:sldChg>
    </pc:docChg>
  </pc:docChgLst>
  <pc:docChgLst>
    <pc:chgData name="Dao Minh Long 20162511" userId="35800828-621d-4fde-b35a-41ac3c8f7183" providerId="ADAL" clId="{B917FAE4-373B-47C3-A27F-B19D92D91FDB}"/>
    <pc:docChg chg="undo custSel addSld delSld modSld sldOrd">
      <pc:chgData name="Dao Minh Long 20162511" userId="35800828-621d-4fde-b35a-41ac3c8f7183" providerId="ADAL" clId="{B917FAE4-373B-47C3-A27F-B19D92D91FDB}" dt="2020-12-01T07:47:33.700" v="554" actId="20577"/>
      <pc:docMkLst>
        <pc:docMk/>
      </pc:docMkLst>
      <pc:sldChg chg="del">
        <pc:chgData name="Dao Minh Long 20162511" userId="35800828-621d-4fde-b35a-41ac3c8f7183" providerId="ADAL" clId="{B917FAE4-373B-47C3-A27F-B19D92D91FDB}" dt="2020-12-01T07:30:17.056" v="516" actId="47"/>
        <pc:sldMkLst>
          <pc:docMk/>
          <pc:sldMk cId="1513593616" sldId="256"/>
        </pc:sldMkLst>
      </pc:sldChg>
      <pc:sldChg chg="modSp mod">
        <pc:chgData name="Dao Minh Long 20162511" userId="35800828-621d-4fde-b35a-41ac3c8f7183" providerId="ADAL" clId="{B917FAE4-373B-47C3-A27F-B19D92D91FDB}" dt="2020-12-01T07:33:57.747" v="523" actId="2711"/>
        <pc:sldMkLst>
          <pc:docMk/>
          <pc:sldMk cId="389333585" sldId="258"/>
        </pc:sldMkLst>
        <pc:spChg chg="mod">
          <ac:chgData name="Dao Minh Long 20162511" userId="35800828-621d-4fde-b35a-41ac3c8f7183" providerId="ADAL" clId="{B917FAE4-373B-47C3-A27F-B19D92D91FDB}" dt="2020-12-01T07:33:57.747" v="523" actId="2711"/>
          <ac:spMkLst>
            <pc:docMk/>
            <pc:sldMk cId="389333585" sldId="258"/>
            <ac:spMk id="7" creationId="{E6873E84-B1AD-4FD2-9233-3A8A2EDF5149}"/>
          </ac:spMkLst>
        </pc:spChg>
      </pc:sldChg>
      <pc:sldChg chg="modSp mod">
        <pc:chgData name="Dao Minh Long 20162511" userId="35800828-621d-4fde-b35a-41ac3c8f7183" providerId="ADAL" clId="{B917FAE4-373B-47C3-A27F-B19D92D91FDB}" dt="2020-12-01T07:34:18.066" v="524" actId="2711"/>
        <pc:sldMkLst>
          <pc:docMk/>
          <pc:sldMk cId="3702882163" sldId="259"/>
        </pc:sldMkLst>
        <pc:spChg chg="mod">
          <ac:chgData name="Dao Minh Long 20162511" userId="35800828-621d-4fde-b35a-41ac3c8f7183" providerId="ADAL" clId="{B917FAE4-373B-47C3-A27F-B19D92D91FDB}" dt="2020-12-01T07:34:18.066" v="524" actId="2711"/>
          <ac:spMkLst>
            <pc:docMk/>
            <pc:sldMk cId="3702882163" sldId="259"/>
            <ac:spMk id="5" creationId="{3EA2802A-A334-4699-B0FB-EFF595855BAE}"/>
          </ac:spMkLst>
        </pc:spChg>
      </pc:sldChg>
      <pc:sldChg chg="modSp mod">
        <pc:chgData name="Dao Minh Long 20162511" userId="35800828-621d-4fde-b35a-41ac3c8f7183" providerId="ADAL" clId="{B917FAE4-373B-47C3-A27F-B19D92D91FDB}" dt="2020-12-01T07:32:37.102" v="521" actId="20577"/>
        <pc:sldMkLst>
          <pc:docMk/>
          <pc:sldMk cId="1155658944" sldId="265"/>
        </pc:sldMkLst>
        <pc:spChg chg="mod">
          <ac:chgData name="Dao Minh Long 20162511" userId="35800828-621d-4fde-b35a-41ac3c8f7183" providerId="ADAL" clId="{B917FAE4-373B-47C3-A27F-B19D92D91FDB}" dt="2020-12-01T07:32:37.102" v="521" actId="20577"/>
          <ac:spMkLst>
            <pc:docMk/>
            <pc:sldMk cId="1155658944" sldId="265"/>
            <ac:spMk id="3" creationId="{9BA2F540-9328-486D-8736-A56747328862}"/>
          </ac:spMkLst>
        </pc:spChg>
      </pc:sldChg>
      <pc:sldChg chg="modSp mod">
        <pc:chgData name="Dao Minh Long 20162511" userId="35800828-621d-4fde-b35a-41ac3c8f7183" providerId="ADAL" clId="{B917FAE4-373B-47C3-A27F-B19D92D91FDB}" dt="2020-12-01T07:22:05.581" v="515" actId="20577"/>
        <pc:sldMkLst>
          <pc:docMk/>
          <pc:sldMk cId="1177257380" sldId="267"/>
        </pc:sldMkLst>
        <pc:spChg chg="mod">
          <ac:chgData name="Dao Minh Long 20162511" userId="35800828-621d-4fde-b35a-41ac3c8f7183" providerId="ADAL" clId="{B917FAE4-373B-47C3-A27F-B19D92D91FDB}" dt="2020-12-01T07:22:05.581" v="515" actId="20577"/>
          <ac:spMkLst>
            <pc:docMk/>
            <pc:sldMk cId="1177257380" sldId="267"/>
            <ac:spMk id="3" creationId="{9BA2F540-9328-486D-8736-A56747328862}"/>
          </ac:spMkLst>
        </pc:spChg>
      </pc:sldChg>
      <pc:sldChg chg="ord">
        <pc:chgData name="Dao Minh Long 20162511" userId="35800828-621d-4fde-b35a-41ac3c8f7183" providerId="ADAL" clId="{B917FAE4-373B-47C3-A27F-B19D92D91FDB}" dt="2020-12-01T07:44:08.781" v="526"/>
        <pc:sldMkLst>
          <pc:docMk/>
          <pc:sldMk cId="1814875438" sldId="271"/>
        </pc:sldMkLst>
      </pc:sldChg>
      <pc:sldChg chg="modSp mod">
        <pc:chgData name="Dao Minh Long 20162511" userId="35800828-621d-4fde-b35a-41ac3c8f7183" providerId="ADAL" clId="{B917FAE4-373B-47C3-A27F-B19D92D91FDB}" dt="2020-12-01T07:47:33.700" v="554" actId="20577"/>
        <pc:sldMkLst>
          <pc:docMk/>
          <pc:sldMk cId="4291084181" sldId="274"/>
        </pc:sldMkLst>
        <pc:spChg chg="mod">
          <ac:chgData name="Dao Minh Long 20162511" userId="35800828-621d-4fde-b35a-41ac3c8f7183" providerId="ADAL" clId="{B917FAE4-373B-47C3-A27F-B19D92D91FDB}" dt="2020-12-01T07:47:33.700" v="554" actId="20577"/>
          <ac:spMkLst>
            <pc:docMk/>
            <pc:sldMk cId="4291084181" sldId="274"/>
            <ac:spMk id="3" creationId="{974579C0-8E0C-40F9-B70F-BA1F87465A93}"/>
          </ac:spMkLst>
        </pc:spChg>
      </pc:sldChg>
      <pc:sldChg chg="addSp modSp new mod">
        <pc:chgData name="Dao Minh Long 20162511" userId="35800828-621d-4fde-b35a-41ac3c8f7183" providerId="ADAL" clId="{B917FAE4-373B-47C3-A27F-B19D92D91FDB}" dt="2020-12-01T07:21:12.740" v="513" actId="1076"/>
        <pc:sldMkLst>
          <pc:docMk/>
          <pc:sldMk cId="3147855188" sldId="280"/>
        </pc:sldMkLst>
        <pc:spChg chg="mod">
          <ac:chgData name="Dao Minh Long 20162511" userId="35800828-621d-4fde-b35a-41ac3c8f7183" providerId="ADAL" clId="{B917FAE4-373B-47C3-A27F-B19D92D91FDB}" dt="2020-12-01T07:12:56.280" v="11" actId="20577"/>
          <ac:spMkLst>
            <pc:docMk/>
            <pc:sldMk cId="3147855188" sldId="280"/>
            <ac:spMk id="2" creationId="{4E2C3047-6F99-4B43-AB2C-0D3D658AF38E}"/>
          </ac:spMkLst>
        </pc:spChg>
        <pc:spChg chg="mod">
          <ac:chgData name="Dao Minh Long 20162511" userId="35800828-621d-4fde-b35a-41ac3c8f7183" providerId="ADAL" clId="{B917FAE4-373B-47C3-A27F-B19D92D91FDB}" dt="2020-12-01T07:20:52.949" v="509" actId="27636"/>
          <ac:spMkLst>
            <pc:docMk/>
            <pc:sldMk cId="3147855188" sldId="280"/>
            <ac:spMk id="3" creationId="{C29DC747-A918-4C50-90B7-564C8B86FA1B}"/>
          </ac:spMkLst>
        </pc:spChg>
        <pc:picChg chg="add mod">
          <ac:chgData name="Dao Minh Long 20162511" userId="35800828-621d-4fde-b35a-41ac3c8f7183" providerId="ADAL" clId="{B917FAE4-373B-47C3-A27F-B19D92D91FDB}" dt="2020-12-01T07:20:58.572" v="511" actId="1076"/>
          <ac:picMkLst>
            <pc:docMk/>
            <pc:sldMk cId="3147855188" sldId="280"/>
            <ac:picMk id="4" creationId="{63646BEA-DD4D-4C2C-BD44-C2E31D002580}"/>
          </ac:picMkLst>
        </pc:picChg>
        <pc:picChg chg="add mod">
          <ac:chgData name="Dao Minh Long 20162511" userId="35800828-621d-4fde-b35a-41ac3c8f7183" providerId="ADAL" clId="{B917FAE4-373B-47C3-A27F-B19D92D91FDB}" dt="2020-12-01T07:21:00.588" v="512" actId="1076"/>
          <ac:picMkLst>
            <pc:docMk/>
            <pc:sldMk cId="3147855188" sldId="280"/>
            <ac:picMk id="5" creationId="{8A9B03EC-98AC-468F-AEFC-7AC00AC1DF14}"/>
          </ac:picMkLst>
        </pc:picChg>
        <pc:picChg chg="add mod">
          <ac:chgData name="Dao Minh Long 20162511" userId="35800828-621d-4fde-b35a-41ac3c8f7183" providerId="ADAL" clId="{B917FAE4-373B-47C3-A27F-B19D92D91FDB}" dt="2020-12-01T07:21:12.740" v="513" actId="1076"/>
          <ac:picMkLst>
            <pc:docMk/>
            <pc:sldMk cId="3147855188" sldId="280"/>
            <ac:picMk id="6" creationId="{931F6E86-EE2F-4CF8-A977-15F7D5D9897B}"/>
          </ac:picMkLst>
        </pc:picChg>
      </pc:sldChg>
    </pc:docChg>
  </pc:docChgLst>
  <pc:docChgLst>
    <pc:chgData name="Ta Phuong Bac 20150270" userId="b2c0062c-d28b-4cda-bf37-71530bb2fe8e" providerId="ADAL" clId="{0C4728B7-F61B-4C01-989A-AFADEED07EEE}"/>
    <pc:docChg chg="undo custSel addSld delSld modSld sldOrd">
      <pc:chgData name="Ta Phuong Bac 20150270" userId="b2c0062c-d28b-4cda-bf37-71530bb2fe8e" providerId="ADAL" clId="{0C4728B7-F61B-4C01-989A-AFADEED07EEE}" dt="2020-12-01T06:19:56.076" v="527" actId="207"/>
      <pc:docMkLst>
        <pc:docMk/>
      </pc:docMkLst>
      <pc:sldChg chg="addSp delSp modSp mod">
        <pc:chgData name="Ta Phuong Bac 20150270" userId="b2c0062c-d28b-4cda-bf37-71530bb2fe8e" providerId="ADAL" clId="{0C4728B7-F61B-4C01-989A-AFADEED07EEE}" dt="2020-12-01T06:19:56.076" v="527" actId="207"/>
        <pc:sldMkLst>
          <pc:docMk/>
          <pc:sldMk cId="2533548879" sldId="257"/>
        </pc:sldMkLst>
        <pc:spChg chg="del">
          <ac:chgData name="Ta Phuong Bac 20150270" userId="b2c0062c-d28b-4cda-bf37-71530bb2fe8e" providerId="ADAL" clId="{0C4728B7-F61B-4C01-989A-AFADEED07EEE}" dt="2020-12-01T05:11:27.367" v="94" actId="478"/>
          <ac:spMkLst>
            <pc:docMk/>
            <pc:sldMk cId="2533548879" sldId="257"/>
            <ac:spMk id="2" creationId="{FD5CD133-7927-4026-B1CB-545DD377489F}"/>
          </ac:spMkLst>
        </pc:spChg>
        <pc:spChg chg="add del mod">
          <ac:chgData name="Ta Phuong Bac 20150270" userId="b2c0062c-d28b-4cda-bf37-71530bb2fe8e" providerId="ADAL" clId="{0C4728B7-F61B-4C01-989A-AFADEED07EEE}" dt="2020-12-01T06:19:56.076" v="527" actId="207"/>
          <ac:spMkLst>
            <pc:docMk/>
            <pc:sldMk cId="2533548879" sldId="257"/>
            <ac:spMk id="3" creationId="{91899F3B-53EA-46A4-AADB-3833FB731932}"/>
          </ac:spMkLst>
        </pc:spChg>
        <pc:spChg chg="del">
          <ac:chgData name="Ta Phuong Bac 20150270" userId="b2c0062c-d28b-4cda-bf37-71530bb2fe8e" providerId="ADAL" clId="{0C4728B7-F61B-4C01-989A-AFADEED07EEE}" dt="2020-12-01T05:11:39.149" v="97" actId="478"/>
          <ac:spMkLst>
            <pc:docMk/>
            <pc:sldMk cId="2533548879" sldId="257"/>
            <ac:spMk id="4" creationId="{E963D759-6909-4992-8C7B-94E664794D65}"/>
          </ac:spMkLst>
        </pc:spChg>
        <pc:spChg chg="add del mod">
          <ac:chgData name="Ta Phuong Bac 20150270" userId="b2c0062c-d28b-4cda-bf37-71530bb2fe8e" providerId="ADAL" clId="{0C4728B7-F61B-4C01-989A-AFADEED07EEE}" dt="2020-12-01T05:11:31.077" v="96" actId="478"/>
          <ac:spMkLst>
            <pc:docMk/>
            <pc:sldMk cId="2533548879" sldId="257"/>
            <ac:spMk id="6" creationId="{6181F1AF-4A9F-4D80-B8B3-1DCDACDDAC31}"/>
          </ac:spMkLst>
        </pc:spChg>
      </pc:sldChg>
      <pc:sldChg chg="modSp mod">
        <pc:chgData name="Ta Phuong Bac 20150270" userId="b2c0062c-d28b-4cda-bf37-71530bb2fe8e" providerId="ADAL" clId="{0C4728B7-F61B-4C01-989A-AFADEED07EEE}" dt="2020-12-01T05:16:36.741" v="196" actId="20577"/>
        <pc:sldMkLst>
          <pc:docMk/>
          <pc:sldMk cId="4159311188" sldId="261"/>
        </pc:sldMkLst>
        <pc:spChg chg="mod">
          <ac:chgData name="Ta Phuong Bac 20150270" userId="b2c0062c-d28b-4cda-bf37-71530bb2fe8e" providerId="ADAL" clId="{0C4728B7-F61B-4C01-989A-AFADEED07EEE}" dt="2020-12-01T05:16:36.741" v="196" actId="20577"/>
          <ac:spMkLst>
            <pc:docMk/>
            <pc:sldMk cId="4159311188" sldId="261"/>
            <ac:spMk id="7" creationId="{EBA3E93D-FA0E-495C-BE11-6A0809F9ECCF}"/>
          </ac:spMkLst>
        </pc:spChg>
      </pc:sldChg>
      <pc:sldChg chg="modSp mod">
        <pc:chgData name="Ta Phuong Bac 20150270" userId="b2c0062c-d28b-4cda-bf37-71530bb2fe8e" providerId="ADAL" clId="{0C4728B7-F61B-4C01-989A-AFADEED07EEE}" dt="2020-12-01T05:16:53.641" v="197" actId="1076"/>
        <pc:sldMkLst>
          <pc:docMk/>
          <pc:sldMk cId="1155343774" sldId="262"/>
        </pc:sldMkLst>
        <pc:picChg chg="mod">
          <ac:chgData name="Ta Phuong Bac 20150270" userId="b2c0062c-d28b-4cda-bf37-71530bb2fe8e" providerId="ADAL" clId="{0C4728B7-F61B-4C01-989A-AFADEED07EEE}" dt="2020-12-01T05:16:53.641" v="197" actId="1076"/>
          <ac:picMkLst>
            <pc:docMk/>
            <pc:sldMk cId="1155343774" sldId="262"/>
            <ac:picMk id="5" creationId="{1794C606-186E-4A97-B684-E405BE8E9197}"/>
          </ac:picMkLst>
        </pc:picChg>
      </pc:sldChg>
      <pc:sldChg chg="del">
        <pc:chgData name="Ta Phuong Bac 20150270" userId="b2c0062c-d28b-4cda-bf37-71530bb2fe8e" providerId="ADAL" clId="{0C4728B7-F61B-4C01-989A-AFADEED07EEE}" dt="2020-12-01T05:16:18.817" v="193" actId="2696"/>
        <pc:sldMkLst>
          <pc:docMk/>
          <pc:sldMk cId="2207299565" sldId="266"/>
        </pc:sldMkLst>
      </pc:sldChg>
      <pc:sldChg chg="modSp add mod ord">
        <pc:chgData name="Ta Phuong Bac 20150270" userId="b2c0062c-d28b-4cda-bf37-71530bb2fe8e" providerId="ADAL" clId="{0C4728B7-F61B-4C01-989A-AFADEED07EEE}" dt="2020-12-01T05:13:04.194" v="192" actId="20577"/>
        <pc:sldMkLst>
          <pc:docMk/>
          <pc:sldMk cId="1177257380" sldId="267"/>
        </pc:sldMkLst>
        <pc:spChg chg="mod">
          <ac:chgData name="Ta Phuong Bac 20150270" userId="b2c0062c-d28b-4cda-bf37-71530bb2fe8e" providerId="ADAL" clId="{0C4728B7-F61B-4C01-989A-AFADEED07EEE}" dt="2020-12-01T05:12:27.972" v="112" actId="20577"/>
          <ac:spMkLst>
            <pc:docMk/>
            <pc:sldMk cId="1177257380" sldId="267"/>
            <ac:spMk id="2" creationId="{64B580CD-1954-4C99-A8D6-5D412097EA6E}"/>
          </ac:spMkLst>
        </pc:spChg>
        <pc:spChg chg="mod">
          <ac:chgData name="Ta Phuong Bac 20150270" userId="b2c0062c-d28b-4cda-bf37-71530bb2fe8e" providerId="ADAL" clId="{0C4728B7-F61B-4C01-989A-AFADEED07EEE}" dt="2020-12-01T05:13:04.194" v="192" actId="20577"/>
          <ac:spMkLst>
            <pc:docMk/>
            <pc:sldMk cId="1177257380" sldId="267"/>
            <ac:spMk id="3" creationId="{9BA2F540-9328-486D-8736-A56747328862}"/>
          </ac:spMkLst>
        </pc:spChg>
      </pc:sldChg>
      <pc:sldChg chg="addSp delSp modSp new mod">
        <pc:chgData name="Ta Phuong Bac 20150270" userId="b2c0062c-d28b-4cda-bf37-71530bb2fe8e" providerId="ADAL" clId="{0C4728B7-F61B-4C01-989A-AFADEED07EEE}" dt="2020-12-01T06:10:14.192" v="299" actId="1076"/>
        <pc:sldMkLst>
          <pc:docMk/>
          <pc:sldMk cId="1028800804" sldId="268"/>
        </pc:sldMkLst>
        <pc:spChg chg="mod">
          <ac:chgData name="Ta Phuong Bac 20150270" userId="b2c0062c-d28b-4cda-bf37-71530bb2fe8e" providerId="ADAL" clId="{0C4728B7-F61B-4C01-989A-AFADEED07EEE}" dt="2020-12-01T05:18:29.409" v="207" actId="20577"/>
          <ac:spMkLst>
            <pc:docMk/>
            <pc:sldMk cId="1028800804" sldId="268"/>
            <ac:spMk id="2" creationId="{778965AE-213E-41E0-BADB-D19B5EC8C869}"/>
          </ac:spMkLst>
        </pc:spChg>
        <pc:spChg chg="del mod">
          <ac:chgData name="Ta Phuong Bac 20150270" userId="b2c0062c-d28b-4cda-bf37-71530bb2fe8e" providerId="ADAL" clId="{0C4728B7-F61B-4C01-989A-AFADEED07EEE}" dt="2020-12-01T06:10:01.341" v="293" actId="478"/>
          <ac:spMkLst>
            <pc:docMk/>
            <pc:sldMk cId="1028800804" sldId="268"/>
            <ac:spMk id="3" creationId="{D09B7C94-ED28-4CAB-9CBF-CC49EF8EF0A6}"/>
          </ac:spMkLst>
        </pc:spChg>
        <pc:spChg chg="add mod">
          <ac:chgData name="Ta Phuong Bac 20150270" userId="b2c0062c-d28b-4cda-bf37-71530bb2fe8e" providerId="ADAL" clId="{0C4728B7-F61B-4C01-989A-AFADEED07EEE}" dt="2020-12-01T06:10:05.110" v="294" actId="1076"/>
          <ac:spMkLst>
            <pc:docMk/>
            <pc:sldMk cId="1028800804" sldId="268"/>
            <ac:spMk id="7" creationId="{9E59B896-0450-47FB-88BD-920B70531952}"/>
          </ac:spMkLst>
        </pc:spChg>
        <pc:picChg chg="add mod">
          <ac:chgData name="Ta Phuong Bac 20150270" userId="b2c0062c-d28b-4cda-bf37-71530bb2fe8e" providerId="ADAL" clId="{0C4728B7-F61B-4C01-989A-AFADEED07EEE}" dt="2020-12-01T06:10:14.192" v="299" actId="1076"/>
          <ac:picMkLst>
            <pc:docMk/>
            <pc:sldMk cId="1028800804" sldId="268"/>
            <ac:picMk id="5" creationId="{8E35DB53-9FCC-4CF3-953E-7CE17C8A09A1}"/>
          </ac:picMkLst>
        </pc:picChg>
      </pc:sldChg>
      <pc:sldChg chg="addSp delSp modSp add mod">
        <pc:chgData name="Ta Phuong Bac 20150270" userId="b2c0062c-d28b-4cda-bf37-71530bb2fe8e" providerId="ADAL" clId="{0C4728B7-F61B-4C01-989A-AFADEED07EEE}" dt="2020-12-01T06:12:54.638" v="311" actId="1076"/>
        <pc:sldMkLst>
          <pc:docMk/>
          <pc:sldMk cId="3885835565" sldId="270"/>
        </pc:sldMkLst>
        <pc:spChg chg="del">
          <ac:chgData name="Ta Phuong Bac 20150270" userId="b2c0062c-d28b-4cda-bf37-71530bb2fe8e" providerId="ADAL" clId="{0C4728B7-F61B-4C01-989A-AFADEED07EEE}" dt="2020-12-01T05:28:06.256" v="227" actId="478"/>
          <ac:spMkLst>
            <pc:docMk/>
            <pc:sldMk cId="3885835565" sldId="270"/>
            <ac:spMk id="2" creationId="{778965AE-213E-41E0-BADB-D19B5EC8C869}"/>
          </ac:spMkLst>
        </pc:spChg>
        <pc:spChg chg="del">
          <ac:chgData name="Ta Phuong Bac 20150270" userId="b2c0062c-d28b-4cda-bf37-71530bb2fe8e" providerId="ADAL" clId="{0C4728B7-F61B-4C01-989A-AFADEED07EEE}" dt="2020-12-01T05:28:14.118" v="230" actId="478"/>
          <ac:spMkLst>
            <pc:docMk/>
            <pc:sldMk cId="3885835565" sldId="270"/>
            <ac:spMk id="3" creationId="{D09B7C94-ED28-4CAB-9CBF-CC49EF8EF0A6}"/>
          </ac:spMkLst>
        </pc:spChg>
        <pc:spChg chg="del">
          <ac:chgData name="Ta Phuong Bac 20150270" userId="b2c0062c-d28b-4cda-bf37-71530bb2fe8e" providerId="ADAL" clId="{0C4728B7-F61B-4C01-989A-AFADEED07EEE}" dt="2020-12-01T05:27:16.153" v="222" actId="478"/>
          <ac:spMkLst>
            <pc:docMk/>
            <pc:sldMk cId="3885835565" sldId="270"/>
            <ac:spMk id="7" creationId="{9E59B896-0450-47FB-88BD-920B70531952}"/>
          </ac:spMkLst>
        </pc:spChg>
        <pc:spChg chg="add del mod">
          <ac:chgData name="Ta Phuong Bac 20150270" userId="b2c0062c-d28b-4cda-bf37-71530bb2fe8e" providerId="ADAL" clId="{0C4728B7-F61B-4C01-989A-AFADEED07EEE}" dt="2020-12-01T05:28:08.693" v="228" actId="478"/>
          <ac:spMkLst>
            <pc:docMk/>
            <pc:sldMk cId="3885835565" sldId="270"/>
            <ac:spMk id="9" creationId="{F4A0E772-F832-414B-BC55-F86E2206B306}"/>
          </ac:spMkLst>
        </pc:spChg>
        <pc:spChg chg="add mod">
          <ac:chgData name="Ta Phuong Bac 20150270" userId="b2c0062c-d28b-4cda-bf37-71530bb2fe8e" providerId="ADAL" clId="{0C4728B7-F61B-4C01-989A-AFADEED07EEE}" dt="2020-12-01T06:12:54.638" v="311" actId="1076"/>
          <ac:spMkLst>
            <pc:docMk/>
            <pc:sldMk cId="3885835565" sldId="270"/>
            <ac:spMk id="21" creationId="{E226A178-5DDB-4826-ACE4-FACE4A5B57FA}"/>
          </ac:spMkLst>
        </pc:spChg>
        <pc:picChg chg="del">
          <ac:chgData name="Ta Phuong Bac 20150270" userId="b2c0062c-d28b-4cda-bf37-71530bb2fe8e" providerId="ADAL" clId="{0C4728B7-F61B-4C01-989A-AFADEED07EEE}" dt="2020-12-01T05:27:14.738" v="221" actId="478"/>
          <ac:picMkLst>
            <pc:docMk/>
            <pc:sldMk cId="3885835565" sldId="270"/>
            <ac:picMk id="5" creationId="{8E35DB53-9FCC-4CF3-953E-7CE17C8A09A1}"/>
          </ac:picMkLst>
        </pc:picChg>
        <pc:picChg chg="add del mod">
          <ac:chgData name="Ta Phuong Bac 20150270" userId="b2c0062c-d28b-4cda-bf37-71530bb2fe8e" providerId="ADAL" clId="{0C4728B7-F61B-4C01-989A-AFADEED07EEE}" dt="2020-12-01T05:30:22.781" v="238" actId="478"/>
          <ac:picMkLst>
            <pc:docMk/>
            <pc:sldMk cId="3885835565" sldId="270"/>
            <ac:picMk id="6" creationId="{02603E65-6EBD-46DF-8A17-ABDC13C297D8}"/>
          </ac:picMkLst>
        </pc:picChg>
        <pc:picChg chg="add del mod">
          <ac:chgData name="Ta Phuong Bac 20150270" userId="b2c0062c-d28b-4cda-bf37-71530bb2fe8e" providerId="ADAL" clId="{0C4728B7-F61B-4C01-989A-AFADEED07EEE}" dt="2020-12-01T05:30:22.057" v="237" actId="478"/>
          <ac:picMkLst>
            <pc:docMk/>
            <pc:sldMk cId="3885835565" sldId="270"/>
            <ac:picMk id="11" creationId="{867FDFE4-4013-485E-B481-4F85346214E7}"/>
          </ac:picMkLst>
        </pc:picChg>
        <pc:picChg chg="add del mod">
          <ac:chgData name="Ta Phuong Bac 20150270" userId="b2c0062c-d28b-4cda-bf37-71530bb2fe8e" providerId="ADAL" clId="{0C4728B7-F61B-4C01-989A-AFADEED07EEE}" dt="2020-12-01T06:06:17.497" v="269" actId="478"/>
          <ac:picMkLst>
            <pc:docMk/>
            <pc:sldMk cId="3885835565" sldId="270"/>
            <ac:picMk id="13" creationId="{5059778A-C06E-4179-8C30-3E7A8FBC940B}"/>
          </ac:picMkLst>
        </pc:picChg>
        <pc:picChg chg="add del mod">
          <ac:chgData name="Ta Phuong Bac 20150270" userId="b2c0062c-d28b-4cda-bf37-71530bb2fe8e" providerId="ADAL" clId="{0C4728B7-F61B-4C01-989A-AFADEED07EEE}" dt="2020-12-01T05:32:14.480" v="257" actId="478"/>
          <ac:picMkLst>
            <pc:docMk/>
            <pc:sldMk cId="3885835565" sldId="270"/>
            <ac:picMk id="15" creationId="{E507B563-FDE3-45BC-AD54-66A58F9F1D2D}"/>
          </ac:picMkLst>
        </pc:picChg>
        <pc:picChg chg="add mod modCrop">
          <ac:chgData name="Ta Phuong Bac 20150270" userId="b2c0062c-d28b-4cda-bf37-71530bb2fe8e" providerId="ADAL" clId="{0C4728B7-F61B-4C01-989A-AFADEED07EEE}" dt="2020-12-01T06:12:12.382" v="300" actId="1076"/>
          <ac:picMkLst>
            <pc:docMk/>
            <pc:sldMk cId="3885835565" sldId="270"/>
            <ac:picMk id="17" creationId="{8FF6121C-2F2A-4DDC-8537-E7438D8C5AEB}"/>
          </ac:picMkLst>
        </pc:picChg>
        <pc:picChg chg="add mod">
          <ac:chgData name="Ta Phuong Bac 20150270" userId="b2c0062c-d28b-4cda-bf37-71530bb2fe8e" providerId="ADAL" clId="{0C4728B7-F61B-4C01-989A-AFADEED07EEE}" dt="2020-12-01T06:12:12.382" v="300" actId="1076"/>
          <ac:picMkLst>
            <pc:docMk/>
            <pc:sldMk cId="3885835565" sldId="270"/>
            <ac:picMk id="19" creationId="{B08581C9-145D-466D-801F-78FB00530CD4}"/>
          </ac:picMkLst>
        </pc:picChg>
      </pc:sldChg>
      <pc:sldChg chg="addSp delSp modSp add mod">
        <pc:chgData name="Ta Phuong Bac 20150270" userId="b2c0062c-d28b-4cda-bf37-71530bb2fe8e" providerId="ADAL" clId="{0C4728B7-F61B-4C01-989A-AFADEED07EEE}" dt="2020-12-01T06:13:16.417" v="315" actId="1076"/>
        <pc:sldMkLst>
          <pc:docMk/>
          <pc:sldMk cId="1814875438" sldId="271"/>
        </pc:sldMkLst>
        <pc:spChg chg="add mod">
          <ac:chgData name="Ta Phuong Bac 20150270" userId="b2c0062c-d28b-4cda-bf37-71530bb2fe8e" providerId="ADAL" clId="{0C4728B7-F61B-4C01-989A-AFADEED07EEE}" dt="2020-12-01T06:13:16.417" v="315" actId="1076"/>
          <ac:spMkLst>
            <pc:docMk/>
            <pc:sldMk cId="1814875438" sldId="271"/>
            <ac:spMk id="9" creationId="{109C5CC4-259F-4D30-BA2F-82AD908CCAAF}"/>
          </ac:spMkLst>
        </pc:spChg>
        <pc:picChg chg="add mod">
          <ac:chgData name="Ta Phuong Bac 20150270" userId="b2c0062c-d28b-4cda-bf37-71530bb2fe8e" providerId="ADAL" clId="{0C4728B7-F61B-4C01-989A-AFADEED07EEE}" dt="2020-12-01T06:13:00.506" v="312" actId="1076"/>
          <ac:picMkLst>
            <pc:docMk/>
            <pc:sldMk cId="1814875438" sldId="271"/>
            <ac:picMk id="3" creationId="{003AB1D1-A11C-42BC-BE47-124F3328BCD9}"/>
          </ac:picMkLst>
        </pc:picChg>
        <pc:picChg chg="add mod">
          <ac:chgData name="Ta Phuong Bac 20150270" userId="b2c0062c-d28b-4cda-bf37-71530bb2fe8e" providerId="ADAL" clId="{0C4728B7-F61B-4C01-989A-AFADEED07EEE}" dt="2020-12-01T06:13:00.506" v="312" actId="1076"/>
          <ac:picMkLst>
            <pc:docMk/>
            <pc:sldMk cId="1814875438" sldId="271"/>
            <ac:picMk id="5" creationId="{8F878E94-8885-4363-85AD-4F42EAF67C5E}"/>
          </ac:picMkLst>
        </pc:picChg>
        <pc:picChg chg="del">
          <ac:chgData name="Ta Phuong Bac 20150270" userId="b2c0062c-d28b-4cda-bf37-71530bb2fe8e" providerId="ADAL" clId="{0C4728B7-F61B-4C01-989A-AFADEED07EEE}" dt="2020-12-01T05:32:17" v="258" actId="478"/>
          <ac:picMkLst>
            <pc:docMk/>
            <pc:sldMk cId="1814875438" sldId="271"/>
            <ac:picMk id="13" creationId="{5059778A-C06E-4179-8C30-3E7A8FBC940B}"/>
          </ac:picMkLst>
        </pc:picChg>
        <pc:picChg chg="add del mod">
          <ac:chgData name="Ta Phuong Bac 20150270" userId="b2c0062c-d28b-4cda-bf37-71530bb2fe8e" providerId="ADAL" clId="{0C4728B7-F61B-4C01-989A-AFADEED07EEE}" dt="2020-12-01T06:07:08.182" v="283" actId="478"/>
          <ac:picMkLst>
            <pc:docMk/>
            <pc:sldMk cId="1814875438" sldId="271"/>
            <ac:picMk id="15" creationId="{E507B563-FDE3-45BC-AD54-66A58F9F1D2D}"/>
          </ac:picMkLst>
        </pc:picChg>
      </pc:sldChg>
      <pc:sldChg chg="modSp new mod">
        <pc:chgData name="Ta Phuong Bac 20150270" userId="b2c0062c-d28b-4cda-bf37-71530bb2fe8e" providerId="ADAL" clId="{0C4728B7-F61B-4C01-989A-AFADEED07EEE}" dt="2020-12-01T06:19:32.543" v="526" actId="20577"/>
        <pc:sldMkLst>
          <pc:docMk/>
          <pc:sldMk cId="4291084181" sldId="274"/>
        </pc:sldMkLst>
        <pc:spChg chg="mod">
          <ac:chgData name="Ta Phuong Bac 20150270" userId="b2c0062c-d28b-4cda-bf37-71530bb2fe8e" providerId="ADAL" clId="{0C4728B7-F61B-4C01-989A-AFADEED07EEE}" dt="2020-12-01T06:14:00.253" v="384" actId="20577"/>
          <ac:spMkLst>
            <pc:docMk/>
            <pc:sldMk cId="4291084181" sldId="274"/>
            <ac:spMk id="2" creationId="{2BAC1F21-7ED5-42F3-92FD-712D6193BDF5}"/>
          </ac:spMkLst>
        </pc:spChg>
        <pc:spChg chg="mod">
          <ac:chgData name="Ta Phuong Bac 20150270" userId="b2c0062c-d28b-4cda-bf37-71530bb2fe8e" providerId="ADAL" clId="{0C4728B7-F61B-4C01-989A-AFADEED07EEE}" dt="2020-12-01T06:19:32.543" v="526" actId="20577"/>
          <ac:spMkLst>
            <pc:docMk/>
            <pc:sldMk cId="4291084181" sldId="274"/>
            <ac:spMk id="3" creationId="{974579C0-8E0C-40F9-B70F-BA1F87465A93}"/>
          </ac:spMkLst>
        </pc:spChg>
      </pc:sldChg>
    </pc:docChg>
  </pc:docChgLst>
  <pc:docChgLst>
    <pc:chgData name="Guest User" userId="S::urn:spo:anon#601f137ae1806ff0998ff2f33e894451a93450a446c77c85690db23b26d671f7::" providerId="AD" clId="Web-{A8CCD536-7477-D56C-DAA5-456D38FA01E7}"/>
    <pc:docChg chg="addSld delSld modSld sldOrd">
      <pc:chgData name="Guest User" userId="S::urn:spo:anon#601f137ae1806ff0998ff2f33e894451a93450a446c77c85690db23b26d671f7::" providerId="AD" clId="Web-{A8CCD536-7477-D56C-DAA5-456D38FA01E7}" dt="2020-12-01T07:28:42.113" v="886" actId="1076"/>
      <pc:docMkLst>
        <pc:docMk/>
      </pc:docMkLst>
      <pc:sldChg chg="new">
        <pc:chgData name="Guest User" userId="S::urn:spo:anon#601f137ae1806ff0998ff2f33e894451a93450a446c77c85690db23b26d671f7::" providerId="AD" clId="Web-{A8CCD536-7477-D56C-DAA5-456D38FA01E7}" dt="2020-12-01T04:26:24.462" v="0"/>
        <pc:sldMkLst>
          <pc:docMk/>
          <pc:sldMk cId="2533548879" sldId="257"/>
        </pc:sldMkLst>
      </pc:sldChg>
      <pc:sldChg chg="new">
        <pc:chgData name="Guest User" userId="S::urn:spo:anon#601f137ae1806ff0998ff2f33e894451a93450a446c77c85690db23b26d671f7::" providerId="AD" clId="Web-{A8CCD536-7477-D56C-DAA5-456D38FA01E7}" dt="2020-12-01T04:26:43.776" v="3"/>
        <pc:sldMkLst>
          <pc:docMk/>
          <pc:sldMk cId="389333585" sldId="258"/>
        </pc:sldMkLst>
      </pc:sldChg>
      <pc:sldChg chg="new del">
        <pc:chgData name="Guest User" userId="S::urn:spo:anon#601f137ae1806ff0998ff2f33e894451a93450a446c77c85690db23b26d671f7::" providerId="AD" clId="Web-{A8CCD536-7477-D56C-DAA5-456D38FA01E7}" dt="2020-12-01T04:26:30.322" v="2"/>
        <pc:sldMkLst>
          <pc:docMk/>
          <pc:sldMk cId="3856654601" sldId="258"/>
        </pc:sldMkLst>
      </pc:sldChg>
      <pc:sldChg chg="modSp new ord">
        <pc:chgData name="Guest User" userId="S::urn:spo:anon#601f137ae1806ff0998ff2f33e894451a93450a446c77c85690db23b26d671f7::" providerId="AD" clId="Web-{A8CCD536-7477-D56C-DAA5-456D38FA01E7}" dt="2020-12-01T07:28:42.113" v="886" actId="1076"/>
        <pc:sldMkLst>
          <pc:docMk/>
          <pc:sldMk cId="1155658944" sldId="265"/>
        </pc:sldMkLst>
        <pc:spChg chg="mod">
          <ac:chgData name="Guest User" userId="S::urn:spo:anon#601f137ae1806ff0998ff2f33e894451a93450a446c77c85690db23b26d671f7::" providerId="AD" clId="Web-{A8CCD536-7477-D56C-DAA5-456D38FA01E7}" dt="2020-12-01T05:20:47.275" v="330" actId="20577"/>
          <ac:spMkLst>
            <pc:docMk/>
            <pc:sldMk cId="1155658944" sldId="265"/>
            <ac:spMk id="2" creationId="{64B580CD-1954-4C99-A8D6-5D412097EA6E}"/>
          </ac:spMkLst>
        </pc:spChg>
        <pc:spChg chg="mod">
          <ac:chgData name="Guest User" userId="S::urn:spo:anon#601f137ae1806ff0998ff2f33e894451a93450a446c77c85690db23b26d671f7::" providerId="AD" clId="Web-{A8CCD536-7477-D56C-DAA5-456D38FA01E7}" dt="2020-12-01T07:28:42.113" v="886" actId="1076"/>
          <ac:spMkLst>
            <pc:docMk/>
            <pc:sldMk cId="1155658944" sldId="265"/>
            <ac:spMk id="3" creationId="{9BA2F540-9328-486D-8736-A56747328862}"/>
          </ac:spMkLst>
        </pc:spChg>
      </pc:sldChg>
      <pc:sldChg chg="addSp delSp modSp new del ord">
        <pc:chgData name="Guest User" userId="S::urn:spo:anon#601f137ae1806ff0998ff2f33e894451a93450a446c77c85690db23b26d671f7::" providerId="AD" clId="Web-{A8CCD536-7477-D56C-DAA5-456D38FA01E7}" dt="2020-12-01T07:18:33.846" v="863"/>
        <pc:sldMkLst>
          <pc:docMk/>
          <pc:sldMk cId="1748122953" sldId="269"/>
        </pc:sldMkLst>
        <pc:spChg chg="mod">
          <ac:chgData name="Guest User" userId="S::urn:spo:anon#601f137ae1806ff0998ff2f33e894451a93450a446c77c85690db23b26d671f7::" providerId="AD" clId="Web-{A8CCD536-7477-D56C-DAA5-456D38FA01E7}" dt="2020-12-01T07:13:33.079" v="858" actId="20577"/>
          <ac:spMkLst>
            <pc:docMk/>
            <pc:sldMk cId="1748122953" sldId="269"/>
            <ac:spMk id="2" creationId="{CF98EA82-7A49-4442-978D-DA1794F904F9}"/>
          </ac:spMkLst>
        </pc:spChg>
        <pc:spChg chg="del">
          <ac:chgData name="Guest User" userId="S::urn:spo:anon#601f137ae1806ff0998ff2f33e894451a93450a446c77c85690db23b26d671f7::" providerId="AD" clId="Web-{A8CCD536-7477-D56C-DAA5-456D38FA01E7}" dt="2020-12-01T05:22:31.323" v="404"/>
          <ac:spMkLst>
            <pc:docMk/>
            <pc:sldMk cId="1748122953" sldId="269"/>
            <ac:spMk id="3" creationId="{17D882BD-9AFF-4B73-8F86-CF6F28C382A1}"/>
          </ac:spMkLst>
        </pc:spChg>
        <pc:spChg chg="add">
          <ac:chgData name="Guest User" userId="S::urn:spo:anon#601f137ae1806ff0998ff2f33e894451a93450a446c77c85690db23b26d671f7::" providerId="AD" clId="Web-{A8CCD536-7477-D56C-DAA5-456D38FA01E7}" dt="2020-12-01T05:23:37.136" v="414"/>
          <ac:spMkLst>
            <pc:docMk/>
            <pc:sldMk cId="1748122953" sldId="269"/>
            <ac:spMk id="5" creationId="{09A8AF51-7866-424D-8F71-F907B838F27A}"/>
          </ac:spMkLst>
        </pc:spChg>
        <pc:spChg chg="add mod">
          <ac:chgData name="Guest User" userId="S::urn:spo:anon#601f137ae1806ff0998ff2f33e894451a93450a446c77c85690db23b26d671f7::" providerId="AD" clId="Web-{A8CCD536-7477-D56C-DAA5-456D38FA01E7}" dt="2020-12-01T05:23:54.589" v="416" actId="1076"/>
          <ac:spMkLst>
            <pc:docMk/>
            <pc:sldMk cId="1748122953" sldId="269"/>
            <ac:spMk id="6" creationId="{BFEE7827-0D8D-46A0-8020-8F4841326311}"/>
          </ac:spMkLst>
        </pc:spChg>
        <pc:spChg chg="add mod">
          <ac:chgData name="Guest User" userId="S::urn:spo:anon#601f137ae1806ff0998ff2f33e894451a93450a446c77c85690db23b26d671f7::" providerId="AD" clId="Web-{A8CCD536-7477-D56C-DAA5-456D38FA01E7}" dt="2020-12-01T05:48:34.991" v="625" actId="20577"/>
          <ac:spMkLst>
            <pc:docMk/>
            <pc:sldMk cId="1748122953" sldId="269"/>
            <ac:spMk id="7" creationId="{2F794057-9FD9-4D81-9AAE-5B89464A2A13}"/>
          </ac:spMkLst>
        </pc:spChg>
        <pc:spChg chg="add mod">
          <ac:chgData name="Guest User" userId="S::urn:spo:anon#601f137ae1806ff0998ff2f33e894451a93450a446c77c85690db23b26d671f7::" providerId="AD" clId="Web-{A8CCD536-7477-D56C-DAA5-456D38FA01E7}" dt="2020-12-01T07:13:04.985" v="846" actId="20577"/>
          <ac:spMkLst>
            <pc:docMk/>
            <pc:sldMk cId="1748122953" sldId="269"/>
            <ac:spMk id="8" creationId="{D153AAA5-3383-4D3C-81DA-85CE0AFFA162}"/>
          </ac:spMkLst>
        </pc:spChg>
        <pc:spChg chg="add mod">
          <ac:chgData name="Guest User" userId="S::urn:spo:anon#601f137ae1806ff0998ff2f33e894451a93450a446c77c85690db23b26d671f7::" providerId="AD" clId="Web-{A8CCD536-7477-D56C-DAA5-456D38FA01E7}" dt="2020-12-01T07:13:01.470" v="844"/>
          <ac:spMkLst>
            <pc:docMk/>
            <pc:sldMk cId="1748122953" sldId="269"/>
            <ac:spMk id="9" creationId="{143393D9-BB1C-4DFA-8D4D-D083FA95BBFC}"/>
          </ac:spMkLst>
        </pc:spChg>
        <pc:picChg chg="add del mod ord">
          <ac:chgData name="Guest User" userId="S::urn:spo:anon#601f137ae1806ff0998ff2f33e894451a93450a446c77c85690db23b26d671f7::" providerId="AD" clId="Web-{A8CCD536-7477-D56C-DAA5-456D38FA01E7}" dt="2020-12-01T07:13:01.470" v="844"/>
          <ac:picMkLst>
            <pc:docMk/>
            <pc:sldMk cId="1748122953" sldId="269"/>
            <ac:picMk id="4" creationId="{52578B01-7D10-4910-B2F9-FEAD1A0B3CE0}"/>
          </ac:picMkLst>
        </pc:picChg>
      </pc:sldChg>
      <pc:sldChg chg="modSp new">
        <pc:chgData name="Guest User" userId="S::urn:spo:anon#601f137ae1806ff0998ff2f33e894451a93450a446c77c85690db23b26d671f7::" providerId="AD" clId="Web-{A8CCD536-7477-D56C-DAA5-456D38FA01E7}" dt="2020-12-01T06:03:33.827" v="842" actId="20577"/>
        <pc:sldMkLst>
          <pc:docMk/>
          <pc:sldMk cId="243878126" sldId="273"/>
        </pc:sldMkLst>
        <pc:spChg chg="mod">
          <ac:chgData name="Guest User" userId="S::urn:spo:anon#601f137ae1806ff0998ff2f33e894451a93450a446c77c85690db23b26d671f7::" providerId="AD" clId="Web-{A8CCD536-7477-D56C-DAA5-456D38FA01E7}" dt="2020-12-01T05:48:17.023" v="611" actId="20577"/>
          <ac:spMkLst>
            <pc:docMk/>
            <pc:sldMk cId="243878126" sldId="273"/>
            <ac:spMk id="2" creationId="{F07988E0-CE5B-49C5-8C25-04431F82D971}"/>
          </ac:spMkLst>
        </pc:spChg>
        <pc:spChg chg="mod">
          <ac:chgData name="Guest User" userId="S::urn:spo:anon#601f137ae1806ff0998ff2f33e894451a93450a446c77c85690db23b26d671f7::" providerId="AD" clId="Web-{A8CCD536-7477-D56C-DAA5-456D38FA01E7}" dt="2020-12-01T06:03:33.827" v="842" actId="20577"/>
          <ac:spMkLst>
            <pc:docMk/>
            <pc:sldMk cId="243878126" sldId="273"/>
            <ac:spMk id="3" creationId="{18BF9B69-2231-4F99-A62C-5830ED2321B3}"/>
          </ac:spMkLst>
        </pc:spChg>
      </pc:sldChg>
      <pc:sldChg chg="ord">
        <pc:chgData name="Guest User" userId="S::urn:spo:anon#601f137ae1806ff0998ff2f33e894451a93450a446c77c85690db23b26d671f7::" providerId="AD" clId="Web-{A8CCD536-7477-D56C-DAA5-456D38FA01E7}" dt="2020-12-01T07:18:28.002" v="862"/>
        <pc:sldMkLst>
          <pc:docMk/>
          <pc:sldMk cId="4291084181"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8C586-3584-4C81-B494-EF53DC13C2FD}" type="datetimeFigureOut">
              <a:rPr lang="en-US" smtClean="0"/>
              <a:t>15/12/2020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D8E8C-2C18-4224-BFC3-0D00A369E5A2}" type="slidenum">
              <a:rPr lang="en-US" smtClean="0"/>
              <a:t>‹#›</a:t>
            </a:fld>
            <a:endParaRPr lang="en-US"/>
          </a:p>
        </p:txBody>
      </p:sp>
    </p:spTree>
    <p:extLst>
      <p:ext uri="{BB962C8B-B14F-4D97-AF65-F5344CB8AC3E}">
        <p14:creationId xmlns:p14="http://schemas.microsoft.com/office/powerpoint/2010/main" val="2520385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3873-4FD2-4D44-B26D-028090F92A65}"/>
              </a:ext>
            </a:extLst>
          </p:cNvPr>
          <p:cNvSpPr>
            <a:spLocks noGrp="1"/>
          </p:cNvSpPr>
          <p:nvPr>
            <p:ph type="ctrTitle" hasCustomPrompt="1"/>
          </p:nvPr>
        </p:nvSpPr>
        <p:spPr>
          <a:xfrm>
            <a:off x="551542" y="2322285"/>
            <a:ext cx="5138057" cy="1187677"/>
          </a:xfrm>
          <a:prstGeom prst="rect">
            <a:avLst/>
          </a:prstGeom>
        </p:spPr>
        <p:txBody>
          <a:bodyPr anchor="ctr">
            <a:normAutofit/>
          </a:bodyPr>
          <a:lstStyle>
            <a:lvl1pPr algn="l">
              <a:defRPr sz="4800">
                <a:solidFill>
                  <a:schemeClr val="bg1"/>
                </a:solidFill>
              </a:defRPr>
            </a:lvl1pPr>
          </a:lstStyle>
          <a:p>
            <a:r>
              <a:rPr lang="en-US"/>
              <a:t>INSERT TITLE HERE</a:t>
            </a:r>
          </a:p>
        </p:txBody>
      </p:sp>
      <p:sp>
        <p:nvSpPr>
          <p:cNvPr id="3" name="Subtitle 2">
            <a:extLst>
              <a:ext uri="{FF2B5EF4-FFF2-40B4-BE49-F238E27FC236}">
                <a16:creationId xmlns:a16="http://schemas.microsoft.com/office/drawing/2014/main" id="{4202CACC-1C3B-499E-9D90-1EDB152F3A0B}"/>
              </a:ext>
            </a:extLst>
          </p:cNvPr>
          <p:cNvSpPr>
            <a:spLocks noGrp="1"/>
          </p:cNvSpPr>
          <p:nvPr>
            <p:ph type="subTitle" idx="1" hasCustomPrompt="1"/>
          </p:nvPr>
        </p:nvSpPr>
        <p:spPr>
          <a:xfrm>
            <a:off x="551542" y="4030208"/>
            <a:ext cx="3817258" cy="396649"/>
          </a:xfrm>
          <a:prstGeom prst="rect">
            <a:avLst/>
          </a:prstGeom>
        </p:spPr>
        <p:txBody>
          <a:bodyPr anchor="ct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HERE</a:t>
            </a:r>
          </a:p>
        </p:txBody>
      </p:sp>
      <p:sp>
        <p:nvSpPr>
          <p:cNvPr id="12" name="Text Placeholder 11">
            <a:extLst>
              <a:ext uri="{FF2B5EF4-FFF2-40B4-BE49-F238E27FC236}">
                <a16:creationId xmlns:a16="http://schemas.microsoft.com/office/drawing/2014/main" id="{EE8DDDED-AF62-46FB-A728-9C66B0408341}"/>
              </a:ext>
            </a:extLst>
          </p:cNvPr>
          <p:cNvSpPr>
            <a:spLocks noGrp="1"/>
          </p:cNvSpPr>
          <p:nvPr>
            <p:ph type="body" sz="quarter" idx="13" hasCustomPrompt="1"/>
          </p:nvPr>
        </p:nvSpPr>
        <p:spPr>
          <a:xfrm>
            <a:off x="551542" y="4600575"/>
            <a:ext cx="3817258" cy="1350963"/>
          </a:xfrm>
          <a:prstGeom prst="rect">
            <a:avLst/>
          </a:prstGeom>
        </p:spPr>
        <p:txBody>
          <a:bodyPr>
            <a:normAutofit/>
          </a:bodyPr>
          <a:lstStyle>
            <a:lvl1pPr marL="0" indent="0">
              <a:buNone/>
              <a:defRPr sz="1400">
                <a:solidFill>
                  <a:schemeClr val="bg1"/>
                </a:solidFill>
              </a:defRPr>
            </a:lvl1pPr>
          </a:lstStyle>
          <a:p>
            <a:pPr lvl="0"/>
            <a:r>
              <a:rPr lang="en-US"/>
              <a:t>Desciption</a:t>
            </a:r>
          </a:p>
        </p:txBody>
      </p:sp>
      <p:sp>
        <p:nvSpPr>
          <p:cNvPr id="13" name="Date Placeholder 6">
            <a:extLst>
              <a:ext uri="{FF2B5EF4-FFF2-40B4-BE49-F238E27FC236}">
                <a16:creationId xmlns:a16="http://schemas.microsoft.com/office/drawing/2014/main" id="{7D7676B5-07B9-4318-8369-577ACCA9396C}"/>
              </a:ext>
            </a:extLst>
          </p:cNvPr>
          <p:cNvSpPr>
            <a:spLocks noGrp="1"/>
          </p:cNvSpPr>
          <p:nvPr>
            <p:ph type="dt" sz="half" idx="10"/>
          </p:nvPr>
        </p:nvSpPr>
        <p:spPr>
          <a:xfrm>
            <a:off x="551542" y="6125256"/>
            <a:ext cx="1175658" cy="365125"/>
          </a:xfrm>
          <a:prstGeom prst="rect">
            <a:avLst/>
          </a:prstGeom>
        </p:spPr>
        <p:txBody>
          <a:bodyPr anchor="ctr"/>
          <a:lstStyle>
            <a:lvl1pPr>
              <a:defRPr sz="1400">
                <a:solidFill>
                  <a:schemeClr val="bg1"/>
                </a:solidFill>
              </a:defRPr>
            </a:lvl1pPr>
          </a:lstStyle>
          <a:p>
            <a:fld id="{E614F7F5-8798-4845-989E-DCB7AE0CF4A1}" type="datetime1">
              <a:rPr lang="en-US" smtClean="0"/>
              <a:t>15/12/2020</a:t>
            </a:fld>
            <a:endParaRPr lang="en-US"/>
          </a:p>
        </p:txBody>
      </p:sp>
    </p:spTree>
    <p:extLst>
      <p:ext uri="{BB962C8B-B14F-4D97-AF65-F5344CB8AC3E}">
        <p14:creationId xmlns:p14="http://schemas.microsoft.com/office/powerpoint/2010/main" val="105195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8116-424F-49E0-A901-BF32230FA852}"/>
              </a:ext>
            </a:extLst>
          </p:cNvPr>
          <p:cNvSpPr>
            <a:spLocks noGrp="1"/>
          </p:cNvSpPr>
          <p:nvPr>
            <p:ph type="title" hasCustomPrompt="1"/>
          </p:nvPr>
        </p:nvSpPr>
        <p:spPr>
          <a:xfrm>
            <a:off x="838200" y="4632324"/>
            <a:ext cx="10515600" cy="457200"/>
          </a:xfrm>
          <a:prstGeom prst="rect">
            <a:avLst/>
          </a:prstGeom>
        </p:spPr>
        <p:txBody>
          <a:bodyPr anchor="ctr"/>
          <a:lstStyle>
            <a:lvl1pPr algn="ctr">
              <a:defRPr sz="2500">
                <a:solidFill>
                  <a:schemeClr val="tx1"/>
                </a:solidFill>
              </a:defRPr>
            </a:lvl1pPr>
          </a:lstStyle>
          <a:p>
            <a:r>
              <a:rPr lang="en-US"/>
              <a:t>INSERT YOUR</a:t>
            </a:r>
          </a:p>
        </p:txBody>
      </p:sp>
      <p:sp>
        <p:nvSpPr>
          <p:cNvPr id="8" name="Text Placeholder 7">
            <a:extLst>
              <a:ext uri="{FF2B5EF4-FFF2-40B4-BE49-F238E27FC236}">
                <a16:creationId xmlns:a16="http://schemas.microsoft.com/office/drawing/2014/main" id="{EDA63E95-B127-4BA0-A1A2-7F94E19A37A3}"/>
              </a:ext>
            </a:extLst>
          </p:cNvPr>
          <p:cNvSpPr>
            <a:spLocks noGrp="1"/>
          </p:cNvSpPr>
          <p:nvPr>
            <p:ph type="body" sz="quarter" idx="10" hasCustomPrompt="1"/>
          </p:nvPr>
        </p:nvSpPr>
        <p:spPr>
          <a:xfrm>
            <a:off x="838200" y="5113564"/>
            <a:ext cx="10515600" cy="804672"/>
          </a:xfrm>
          <a:prstGeom prst="rect">
            <a:avLst/>
          </a:prstGeom>
        </p:spPr>
        <p:txBody>
          <a:bodyPr anchor="ctr"/>
          <a:lstStyle>
            <a:lvl1pPr marL="0" indent="0" algn="ctr">
              <a:buNone/>
              <a:defRPr sz="4400">
                <a:solidFill>
                  <a:schemeClr val="accent1"/>
                </a:solidFill>
              </a:defRPr>
            </a:lvl1pPr>
          </a:lstStyle>
          <a:p>
            <a:pPr lvl="0"/>
            <a:r>
              <a:rPr lang="en-US"/>
              <a:t>PRESENTATION TITLE</a:t>
            </a:r>
          </a:p>
        </p:txBody>
      </p:sp>
      <p:sp>
        <p:nvSpPr>
          <p:cNvPr id="10" name="Text Placeholder 9">
            <a:extLst>
              <a:ext uri="{FF2B5EF4-FFF2-40B4-BE49-F238E27FC236}">
                <a16:creationId xmlns:a16="http://schemas.microsoft.com/office/drawing/2014/main" id="{9FE2D7AD-4F1C-4A48-BD0E-F1F14A3BDEE5}"/>
              </a:ext>
            </a:extLst>
          </p:cNvPr>
          <p:cNvSpPr>
            <a:spLocks noGrp="1"/>
          </p:cNvSpPr>
          <p:nvPr>
            <p:ph type="body" sz="quarter" idx="11" hasCustomPrompt="1"/>
          </p:nvPr>
        </p:nvSpPr>
        <p:spPr>
          <a:xfrm>
            <a:off x="838200" y="5942276"/>
            <a:ext cx="10515600" cy="329184"/>
          </a:xfrm>
          <a:prstGeom prst="rect">
            <a:avLst/>
          </a:prstGeom>
        </p:spPr>
        <p:txBody>
          <a:bodyPr anchor="ctr"/>
          <a:lstStyle>
            <a:lvl1pPr marL="0" indent="0" algn="ctr">
              <a:buNone/>
              <a:defRPr sz="1800">
                <a:solidFill>
                  <a:schemeClr val="tx1"/>
                </a:solidFill>
              </a:defRPr>
            </a:lvl1pPr>
          </a:lstStyle>
          <a:p>
            <a:pPr lvl="0"/>
            <a:r>
              <a:rPr lang="en-US"/>
              <a:t>AUTHOR’S NAME</a:t>
            </a:r>
          </a:p>
        </p:txBody>
      </p:sp>
      <p:sp>
        <p:nvSpPr>
          <p:cNvPr id="11" name="Date Placeholder 6">
            <a:extLst>
              <a:ext uri="{FF2B5EF4-FFF2-40B4-BE49-F238E27FC236}">
                <a16:creationId xmlns:a16="http://schemas.microsoft.com/office/drawing/2014/main" id="{95091E04-FACF-4326-9098-9546818FCFF6}"/>
              </a:ext>
            </a:extLst>
          </p:cNvPr>
          <p:cNvSpPr>
            <a:spLocks noGrp="1"/>
          </p:cNvSpPr>
          <p:nvPr>
            <p:ph type="dt" sz="half" idx="12"/>
          </p:nvPr>
        </p:nvSpPr>
        <p:spPr>
          <a:xfrm>
            <a:off x="4724400" y="6295500"/>
            <a:ext cx="2743200" cy="256032"/>
          </a:xfrm>
          <a:prstGeom prst="rect">
            <a:avLst/>
          </a:prstGeom>
        </p:spPr>
        <p:txBody>
          <a:bodyPr anchor="ctr"/>
          <a:lstStyle>
            <a:lvl1pPr algn="ctr">
              <a:defRPr sz="1400">
                <a:solidFill>
                  <a:srgbClr val="00B0F0"/>
                </a:solidFill>
              </a:defRPr>
            </a:lvl1pPr>
          </a:lstStyle>
          <a:p>
            <a:fld id="{AAE6D4E4-FDCA-42A5-8633-52F587E1677E}" type="datetime1">
              <a:rPr lang="en-US" smtClean="0"/>
              <a:t>15/12/2020</a:t>
            </a:fld>
            <a:endParaRPr lang="en-US"/>
          </a:p>
        </p:txBody>
      </p:sp>
    </p:spTree>
    <p:extLst>
      <p:ext uri="{BB962C8B-B14F-4D97-AF65-F5344CB8AC3E}">
        <p14:creationId xmlns:p14="http://schemas.microsoft.com/office/powerpoint/2010/main" val="214913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1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lgn="l">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11494634" cy="4638334"/>
          </a:xfrm>
          <a:prstGeom prst="rect">
            <a:avLst/>
          </a:prstGeom>
        </p:spPr>
        <p:txBody>
          <a:bodyPr/>
          <a:lstStyle>
            <a:lvl1pPr marL="0" indent="0">
              <a:buNone/>
              <a:defRPr>
                <a:solidFill>
                  <a:schemeClr val="bg1"/>
                </a:solidFill>
              </a:defRPr>
            </a:lvl1pPr>
          </a:lstStyle>
          <a:p>
            <a:pPr lvl="0"/>
            <a:r>
              <a:rPr lang="en-US"/>
              <a:t>Insert your content here</a:t>
            </a:r>
          </a:p>
        </p:txBody>
      </p:sp>
    </p:spTree>
    <p:extLst>
      <p:ext uri="{BB962C8B-B14F-4D97-AF65-F5344CB8AC3E}">
        <p14:creationId xmlns:p14="http://schemas.microsoft.com/office/powerpoint/2010/main" val="1666480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5588000" cy="4638334"/>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1530237"/>
            <a:ext cx="5588000" cy="4638334"/>
          </a:xfrm>
          <a:prstGeom prst="rect">
            <a:avLst/>
          </a:prstGeom>
        </p:spPr>
        <p:txBody>
          <a:bodyPr/>
          <a:lstStyle>
            <a:lvl1pPr marL="0" indent="0">
              <a:buNone/>
              <a:defRPr>
                <a:solidFill>
                  <a:schemeClr val="bg1"/>
                </a:solidFill>
              </a:defRPr>
            </a:lvl1pPr>
          </a:lstStyle>
          <a:p>
            <a:pPr lvl="0"/>
            <a:r>
              <a:rPr lang="en-US"/>
              <a:t>Insert your 2nd content here</a:t>
            </a:r>
          </a:p>
        </p:txBody>
      </p:sp>
    </p:spTree>
    <p:extLst>
      <p:ext uri="{BB962C8B-B14F-4D97-AF65-F5344CB8AC3E}">
        <p14:creationId xmlns:p14="http://schemas.microsoft.com/office/powerpoint/2010/main" val="1733651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2365829"/>
            <a:ext cx="5588000" cy="3802741"/>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2365829"/>
            <a:ext cx="5588000" cy="3802742"/>
          </a:xfrm>
          <a:prstGeom prst="rect">
            <a:avLst/>
          </a:prstGeom>
        </p:spPr>
        <p:txBody>
          <a:bodyPr/>
          <a:lstStyle>
            <a:lvl1pPr marL="0" indent="0">
              <a:buNone/>
              <a:defRPr>
                <a:solidFill>
                  <a:schemeClr val="bg1"/>
                </a:solidFill>
              </a:defRPr>
            </a:lvl1pPr>
          </a:lstStyle>
          <a:p>
            <a:pPr lvl="0"/>
            <a:r>
              <a:rPr lang="en-US"/>
              <a:t>Insert your 2nd content here</a:t>
            </a:r>
          </a:p>
        </p:txBody>
      </p:sp>
      <p:sp>
        <p:nvSpPr>
          <p:cNvPr id="4" name="Text Placeholder 3">
            <a:extLst>
              <a:ext uri="{FF2B5EF4-FFF2-40B4-BE49-F238E27FC236}">
                <a16:creationId xmlns:a16="http://schemas.microsoft.com/office/drawing/2014/main" id="{B443E1FC-50F6-4A52-B0B9-C32378743858}"/>
              </a:ext>
            </a:extLst>
          </p:cNvPr>
          <p:cNvSpPr>
            <a:spLocks noGrp="1"/>
          </p:cNvSpPr>
          <p:nvPr>
            <p:ph type="body" sz="quarter" idx="15" hasCustomPrompt="1"/>
          </p:nvPr>
        </p:nvSpPr>
        <p:spPr>
          <a:xfrm>
            <a:off x="333829" y="1530237"/>
            <a:ext cx="5588000" cy="725487"/>
          </a:xfrm>
        </p:spPr>
        <p:txBody>
          <a:bodyPr anchor="ctr"/>
          <a:lstStyle>
            <a:lvl1pPr algn="ctr">
              <a:defRPr>
                <a:solidFill>
                  <a:srgbClr val="00B0F0"/>
                </a:solidFill>
              </a:defRPr>
            </a:lvl1pPr>
          </a:lstStyle>
          <a:p>
            <a:pPr lvl="0"/>
            <a:r>
              <a:rPr lang="en-US"/>
              <a:t>Object 1</a:t>
            </a:r>
          </a:p>
        </p:txBody>
      </p:sp>
      <p:sp>
        <p:nvSpPr>
          <p:cNvPr id="9" name="Text Placeholder 3">
            <a:extLst>
              <a:ext uri="{FF2B5EF4-FFF2-40B4-BE49-F238E27FC236}">
                <a16:creationId xmlns:a16="http://schemas.microsoft.com/office/drawing/2014/main" id="{948C287B-7D3A-4EFB-A7F7-E255889F9930}"/>
              </a:ext>
            </a:extLst>
          </p:cNvPr>
          <p:cNvSpPr>
            <a:spLocks noGrp="1"/>
          </p:cNvSpPr>
          <p:nvPr>
            <p:ph type="body" sz="quarter" idx="16" hasCustomPrompt="1"/>
          </p:nvPr>
        </p:nvSpPr>
        <p:spPr>
          <a:xfrm>
            <a:off x="6241143" y="1530236"/>
            <a:ext cx="5588000" cy="725487"/>
          </a:xfrm>
        </p:spPr>
        <p:txBody>
          <a:bodyPr anchor="ctr"/>
          <a:lstStyle>
            <a:lvl1pPr algn="ctr">
              <a:defRPr>
                <a:solidFill>
                  <a:srgbClr val="00B0F0"/>
                </a:solidFill>
              </a:defRPr>
            </a:lvl1pPr>
          </a:lstStyle>
          <a:p>
            <a:pPr lvl="0"/>
            <a:r>
              <a:rPr lang="en-US"/>
              <a:t>Object 2</a:t>
            </a:r>
          </a:p>
        </p:txBody>
      </p:sp>
    </p:spTree>
    <p:extLst>
      <p:ext uri="{BB962C8B-B14F-4D97-AF65-F5344CB8AC3E}">
        <p14:creationId xmlns:p14="http://schemas.microsoft.com/office/powerpoint/2010/main" val="3239111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C951-9D20-4DC0-AF73-021D01458A6D}"/>
              </a:ext>
            </a:extLst>
          </p:cNvPr>
          <p:cNvSpPr>
            <a:spLocks noGrp="1"/>
          </p:cNvSpPr>
          <p:nvPr>
            <p:ph type="title" hasCustomPrompt="1"/>
          </p:nvPr>
        </p:nvSpPr>
        <p:spPr/>
        <p:txBody>
          <a:bodyPr/>
          <a:lstStyle>
            <a:lvl1pPr>
              <a:defRPr/>
            </a:lvl1pPr>
          </a:lstStyle>
          <a:p>
            <a:r>
              <a:rPr lang="en-US"/>
              <a:t>YOUR TITLE</a:t>
            </a:r>
          </a:p>
        </p:txBody>
      </p:sp>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3062561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113442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3873-4FD2-4D44-B26D-028090F92A65}"/>
              </a:ext>
            </a:extLst>
          </p:cNvPr>
          <p:cNvSpPr>
            <a:spLocks noGrp="1"/>
          </p:cNvSpPr>
          <p:nvPr>
            <p:ph type="ctrTitle" hasCustomPrompt="1"/>
          </p:nvPr>
        </p:nvSpPr>
        <p:spPr>
          <a:xfrm>
            <a:off x="551542" y="2322285"/>
            <a:ext cx="5138057" cy="1187677"/>
          </a:xfrm>
          <a:prstGeom prst="rect">
            <a:avLst/>
          </a:prstGeom>
        </p:spPr>
        <p:txBody>
          <a:bodyPr anchor="ctr">
            <a:normAutofit/>
          </a:bodyPr>
          <a:lstStyle>
            <a:lvl1pPr algn="l">
              <a:defRPr sz="4800">
                <a:solidFill>
                  <a:schemeClr val="bg1"/>
                </a:solidFill>
              </a:defRPr>
            </a:lvl1pPr>
          </a:lstStyle>
          <a:p>
            <a:r>
              <a:rPr lang="en-US"/>
              <a:t>INSERT TITLE HERE</a:t>
            </a:r>
          </a:p>
        </p:txBody>
      </p:sp>
      <p:sp>
        <p:nvSpPr>
          <p:cNvPr id="3" name="Subtitle 2">
            <a:extLst>
              <a:ext uri="{FF2B5EF4-FFF2-40B4-BE49-F238E27FC236}">
                <a16:creationId xmlns:a16="http://schemas.microsoft.com/office/drawing/2014/main" id="{4202CACC-1C3B-499E-9D90-1EDB152F3A0B}"/>
              </a:ext>
            </a:extLst>
          </p:cNvPr>
          <p:cNvSpPr>
            <a:spLocks noGrp="1"/>
          </p:cNvSpPr>
          <p:nvPr>
            <p:ph type="subTitle" idx="1" hasCustomPrompt="1"/>
          </p:nvPr>
        </p:nvSpPr>
        <p:spPr>
          <a:xfrm>
            <a:off x="551542" y="4030208"/>
            <a:ext cx="3817258" cy="396649"/>
          </a:xfrm>
          <a:prstGeom prst="rect">
            <a:avLst/>
          </a:prstGeom>
        </p:spPr>
        <p:txBody>
          <a:bodyPr anchor="ct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HERE</a:t>
            </a:r>
          </a:p>
        </p:txBody>
      </p:sp>
      <p:sp>
        <p:nvSpPr>
          <p:cNvPr id="12" name="Text Placeholder 11">
            <a:extLst>
              <a:ext uri="{FF2B5EF4-FFF2-40B4-BE49-F238E27FC236}">
                <a16:creationId xmlns:a16="http://schemas.microsoft.com/office/drawing/2014/main" id="{EE8DDDED-AF62-46FB-A728-9C66B0408341}"/>
              </a:ext>
            </a:extLst>
          </p:cNvPr>
          <p:cNvSpPr>
            <a:spLocks noGrp="1"/>
          </p:cNvSpPr>
          <p:nvPr>
            <p:ph type="body" sz="quarter" idx="13" hasCustomPrompt="1"/>
          </p:nvPr>
        </p:nvSpPr>
        <p:spPr>
          <a:xfrm>
            <a:off x="551542" y="4600575"/>
            <a:ext cx="3817258" cy="1350963"/>
          </a:xfrm>
          <a:prstGeom prst="rect">
            <a:avLst/>
          </a:prstGeom>
        </p:spPr>
        <p:txBody>
          <a:bodyPr>
            <a:normAutofit/>
          </a:bodyPr>
          <a:lstStyle>
            <a:lvl1pPr marL="0" indent="0">
              <a:buNone/>
              <a:defRPr sz="1400">
                <a:solidFill>
                  <a:schemeClr val="bg1"/>
                </a:solidFill>
              </a:defRPr>
            </a:lvl1pPr>
          </a:lstStyle>
          <a:p>
            <a:pPr lvl="0"/>
            <a:r>
              <a:rPr lang="en-US"/>
              <a:t>Desciption</a:t>
            </a:r>
          </a:p>
        </p:txBody>
      </p:sp>
      <p:sp>
        <p:nvSpPr>
          <p:cNvPr id="13" name="Date Placeholder 6">
            <a:extLst>
              <a:ext uri="{FF2B5EF4-FFF2-40B4-BE49-F238E27FC236}">
                <a16:creationId xmlns:a16="http://schemas.microsoft.com/office/drawing/2014/main" id="{7D7676B5-07B9-4318-8369-577ACCA9396C}"/>
              </a:ext>
            </a:extLst>
          </p:cNvPr>
          <p:cNvSpPr>
            <a:spLocks noGrp="1"/>
          </p:cNvSpPr>
          <p:nvPr>
            <p:ph type="dt" sz="half" idx="10"/>
          </p:nvPr>
        </p:nvSpPr>
        <p:spPr>
          <a:xfrm>
            <a:off x="551542" y="6125256"/>
            <a:ext cx="1175658" cy="365125"/>
          </a:xfrm>
          <a:prstGeom prst="rect">
            <a:avLst/>
          </a:prstGeom>
        </p:spPr>
        <p:txBody>
          <a:bodyPr anchor="ctr"/>
          <a:lstStyle>
            <a:lvl1pPr>
              <a:defRPr sz="1400">
                <a:solidFill>
                  <a:schemeClr val="bg1"/>
                </a:solidFill>
              </a:defRPr>
            </a:lvl1pPr>
          </a:lstStyle>
          <a:p>
            <a:fld id="{E6326B74-7C50-413E-AE36-E80E33A136FB}" type="datetime1">
              <a:rPr lang="en-US" smtClean="0"/>
              <a:t>15/12/2020</a:t>
            </a:fld>
            <a:endParaRPr lang="en-US"/>
          </a:p>
        </p:txBody>
      </p:sp>
    </p:spTree>
    <p:extLst>
      <p:ext uri="{BB962C8B-B14F-4D97-AF65-F5344CB8AC3E}">
        <p14:creationId xmlns:p14="http://schemas.microsoft.com/office/powerpoint/2010/main" val="1134920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8116-424F-49E0-A901-BF32230FA852}"/>
              </a:ext>
            </a:extLst>
          </p:cNvPr>
          <p:cNvSpPr>
            <a:spLocks noGrp="1"/>
          </p:cNvSpPr>
          <p:nvPr>
            <p:ph type="title" hasCustomPrompt="1"/>
          </p:nvPr>
        </p:nvSpPr>
        <p:spPr>
          <a:xfrm>
            <a:off x="838200" y="4632324"/>
            <a:ext cx="10515600" cy="457200"/>
          </a:xfrm>
          <a:prstGeom prst="rect">
            <a:avLst/>
          </a:prstGeom>
        </p:spPr>
        <p:txBody>
          <a:bodyPr anchor="ctr"/>
          <a:lstStyle>
            <a:lvl1pPr algn="ctr">
              <a:defRPr sz="2500">
                <a:solidFill>
                  <a:schemeClr val="bg1"/>
                </a:solidFill>
              </a:defRPr>
            </a:lvl1pPr>
          </a:lstStyle>
          <a:p>
            <a:r>
              <a:rPr lang="en-US"/>
              <a:t>INSERT YOUR</a:t>
            </a:r>
          </a:p>
        </p:txBody>
      </p:sp>
      <p:sp>
        <p:nvSpPr>
          <p:cNvPr id="8" name="Text Placeholder 7">
            <a:extLst>
              <a:ext uri="{FF2B5EF4-FFF2-40B4-BE49-F238E27FC236}">
                <a16:creationId xmlns:a16="http://schemas.microsoft.com/office/drawing/2014/main" id="{EDA63E95-B127-4BA0-A1A2-7F94E19A37A3}"/>
              </a:ext>
            </a:extLst>
          </p:cNvPr>
          <p:cNvSpPr>
            <a:spLocks noGrp="1"/>
          </p:cNvSpPr>
          <p:nvPr>
            <p:ph type="body" sz="quarter" idx="10" hasCustomPrompt="1"/>
          </p:nvPr>
        </p:nvSpPr>
        <p:spPr>
          <a:xfrm>
            <a:off x="838200" y="5113564"/>
            <a:ext cx="10515600" cy="804672"/>
          </a:xfrm>
          <a:prstGeom prst="rect">
            <a:avLst/>
          </a:prstGeom>
        </p:spPr>
        <p:txBody>
          <a:bodyPr anchor="ctr"/>
          <a:lstStyle>
            <a:lvl1pPr marL="0" indent="0" algn="ctr">
              <a:buNone/>
              <a:defRPr sz="4400">
                <a:solidFill>
                  <a:schemeClr val="accent1"/>
                </a:solidFill>
              </a:defRPr>
            </a:lvl1pPr>
          </a:lstStyle>
          <a:p>
            <a:pPr lvl="0"/>
            <a:r>
              <a:rPr lang="en-US"/>
              <a:t>PRESENTATION TITLE</a:t>
            </a:r>
          </a:p>
        </p:txBody>
      </p:sp>
      <p:sp>
        <p:nvSpPr>
          <p:cNvPr id="10" name="Text Placeholder 9">
            <a:extLst>
              <a:ext uri="{FF2B5EF4-FFF2-40B4-BE49-F238E27FC236}">
                <a16:creationId xmlns:a16="http://schemas.microsoft.com/office/drawing/2014/main" id="{9FE2D7AD-4F1C-4A48-BD0E-F1F14A3BDEE5}"/>
              </a:ext>
            </a:extLst>
          </p:cNvPr>
          <p:cNvSpPr>
            <a:spLocks noGrp="1"/>
          </p:cNvSpPr>
          <p:nvPr>
            <p:ph type="body" sz="quarter" idx="11" hasCustomPrompt="1"/>
          </p:nvPr>
        </p:nvSpPr>
        <p:spPr>
          <a:xfrm>
            <a:off x="838200" y="5942276"/>
            <a:ext cx="10515600" cy="329184"/>
          </a:xfrm>
          <a:prstGeom prst="rect">
            <a:avLst/>
          </a:prstGeom>
        </p:spPr>
        <p:txBody>
          <a:bodyPr anchor="ctr"/>
          <a:lstStyle>
            <a:lvl1pPr marL="0" indent="0" algn="ctr">
              <a:buNone/>
              <a:defRPr sz="1800">
                <a:solidFill>
                  <a:schemeClr val="bg1"/>
                </a:solidFill>
              </a:defRPr>
            </a:lvl1pPr>
          </a:lstStyle>
          <a:p>
            <a:pPr lvl="0"/>
            <a:r>
              <a:rPr lang="en-US"/>
              <a:t>AUTHOR’S NAME</a:t>
            </a:r>
          </a:p>
        </p:txBody>
      </p:sp>
      <p:sp>
        <p:nvSpPr>
          <p:cNvPr id="11" name="Date Placeholder 6">
            <a:extLst>
              <a:ext uri="{FF2B5EF4-FFF2-40B4-BE49-F238E27FC236}">
                <a16:creationId xmlns:a16="http://schemas.microsoft.com/office/drawing/2014/main" id="{95091E04-FACF-4326-9098-9546818FCFF6}"/>
              </a:ext>
            </a:extLst>
          </p:cNvPr>
          <p:cNvSpPr>
            <a:spLocks noGrp="1"/>
          </p:cNvSpPr>
          <p:nvPr>
            <p:ph type="dt" sz="half" idx="12"/>
          </p:nvPr>
        </p:nvSpPr>
        <p:spPr>
          <a:xfrm>
            <a:off x="4724400" y="6295500"/>
            <a:ext cx="2743200" cy="256032"/>
          </a:xfrm>
          <a:prstGeom prst="rect">
            <a:avLst/>
          </a:prstGeom>
        </p:spPr>
        <p:txBody>
          <a:bodyPr anchor="ctr"/>
          <a:lstStyle>
            <a:lvl1pPr algn="ctr">
              <a:defRPr sz="1400">
                <a:solidFill>
                  <a:srgbClr val="00B0F0"/>
                </a:solidFill>
              </a:defRPr>
            </a:lvl1pPr>
          </a:lstStyle>
          <a:p>
            <a:fld id="{660E4239-EF1B-49DA-823D-512A77779216}" type="datetime1">
              <a:rPr lang="en-US" smtClean="0"/>
              <a:t>15/12/2020</a:t>
            </a:fld>
            <a:endParaRPr lang="en-US"/>
          </a:p>
        </p:txBody>
      </p:sp>
    </p:spTree>
    <p:extLst>
      <p:ext uri="{BB962C8B-B14F-4D97-AF65-F5344CB8AC3E}">
        <p14:creationId xmlns:p14="http://schemas.microsoft.com/office/powerpoint/2010/main" val="277486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1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lgn="l">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11494634" cy="4638334"/>
          </a:xfrm>
          <a:prstGeom prst="rect">
            <a:avLst/>
          </a:prstGeom>
        </p:spPr>
        <p:txBody>
          <a:bodyPr/>
          <a:lstStyle>
            <a:lvl1pPr marL="0" indent="0">
              <a:buNone/>
              <a:defRPr>
                <a:solidFill>
                  <a:schemeClr val="bg1"/>
                </a:solidFill>
              </a:defRPr>
            </a:lvl1pPr>
          </a:lstStyle>
          <a:p>
            <a:pPr lvl="0"/>
            <a:r>
              <a:rPr lang="en-US"/>
              <a:t>Insert your content here</a:t>
            </a:r>
          </a:p>
        </p:txBody>
      </p:sp>
      <p:sp>
        <p:nvSpPr>
          <p:cNvPr id="5" name="Slide Number Placeholder 5">
            <a:extLst>
              <a:ext uri="{FF2B5EF4-FFF2-40B4-BE49-F238E27FC236}">
                <a16:creationId xmlns:a16="http://schemas.microsoft.com/office/drawing/2014/main" id="{7999311C-7E3E-48F3-B318-E8A1D8010C72}"/>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3779342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5588000" cy="4638334"/>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1530237"/>
            <a:ext cx="5588000" cy="4638334"/>
          </a:xfrm>
          <a:prstGeom prst="rect">
            <a:avLst/>
          </a:prstGeom>
        </p:spPr>
        <p:txBody>
          <a:bodyPr/>
          <a:lstStyle>
            <a:lvl1pPr marL="0" indent="0">
              <a:buNone/>
              <a:defRPr>
                <a:solidFill>
                  <a:schemeClr val="bg1"/>
                </a:solidFill>
              </a:defRPr>
            </a:lvl1pPr>
          </a:lstStyle>
          <a:p>
            <a:pPr lvl="0"/>
            <a:r>
              <a:rPr lang="en-US"/>
              <a:t>Insert your 2nd content here</a:t>
            </a:r>
          </a:p>
        </p:txBody>
      </p:sp>
      <p:sp>
        <p:nvSpPr>
          <p:cNvPr id="9" name="Slide Number Placeholder 5">
            <a:extLst>
              <a:ext uri="{FF2B5EF4-FFF2-40B4-BE49-F238E27FC236}">
                <a16:creationId xmlns:a16="http://schemas.microsoft.com/office/drawing/2014/main" id="{1896E583-9F7E-4B91-9FC3-34B12B4199A5}"/>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3333481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8116-424F-49E0-A901-BF32230FA852}"/>
              </a:ext>
            </a:extLst>
          </p:cNvPr>
          <p:cNvSpPr>
            <a:spLocks noGrp="1"/>
          </p:cNvSpPr>
          <p:nvPr>
            <p:ph type="title" hasCustomPrompt="1"/>
          </p:nvPr>
        </p:nvSpPr>
        <p:spPr>
          <a:xfrm>
            <a:off x="838200" y="4632324"/>
            <a:ext cx="10515600" cy="457200"/>
          </a:xfrm>
          <a:prstGeom prst="rect">
            <a:avLst/>
          </a:prstGeom>
        </p:spPr>
        <p:txBody>
          <a:bodyPr anchor="ctr"/>
          <a:lstStyle>
            <a:lvl1pPr algn="ctr">
              <a:defRPr sz="2500">
                <a:solidFill>
                  <a:schemeClr val="bg1"/>
                </a:solidFill>
              </a:defRPr>
            </a:lvl1pPr>
          </a:lstStyle>
          <a:p>
            <a:r>
              <a:rPr lang="en-US"/>
              <a:t>INSERT YOUR</a:t>
            </a:r>
          </a:p>
        </p:txBody>
      </p:sp>
      <p:sp>
        <p:nvSpPr>
          <p:cNvPr id="8" name="Text Placeholder 7">
            <a:extLst>
              <a:ext uri="{FF2B5EF4-FFF2-40B4-BE49-F238E27FC236}">
                <a16:creationId xmlns:a16="http://schemas.microsoft.com/office/drawing/2014/main" id="{EDA63E95-B127-4BA0-A1A2-7F94E19A37A3}"/>
              </a:ext>
            </a:extLst>
          </p:cNvPr>
          <p:cNvSpPr>
            <a:spLocks noGrp="1"/>
          </p:cNvSpPr>
          <p:nvPr>
            <p:ph type="body" sz="quarter" idx="10" hasCustomPrompt="1"/>
          </p:nvPr>
        </p:nvSpPr>
        <p:spPr>
          <a:xfrm>
            <a:off x="838200" y="5113564"/>
            <a:ext cx="10515600" cy="804672"/>
          </a:xfrm>
          <a:prstGeom prst="rect">
            <a:avLst/>
          </a:prstGeom>
        </p:spPr>
        <p:txBody>
          <a:bodyPr anchor="ctr"/>
          <a:lstStyle>
            <a:lvl1pPr marL="0" indent="0" algn="ctr">
              <a:buNone/>
              <a:defRPr sz="4400">
                <a:solidFill>
                  <a:schemeClr val="accent1"/>
                </a:solidFill>
              </a:defRPr>
            </a:lvl1pPr>
          </a:lstStyle>
          <a:p>
            <a:pPr lvl="0"/>
            <a:r>
              <a:rPr lang="en-US"/>
              <a:t>PRESENTATION TITLE</a:t>
            </a:r>
          </a:p>
        </p:txBody>
      </p:sp>
      <p:sp>
        <p:nvSpPr>
          <p:cNvPr id="10" name="Text Placeholder 9">
            <a:extLst>
              <a:ext uri="{FF2B5EF4-FFF2-40B4-BE49-F238E27FC236}">
                <a16:creationId xmlns:a16="http://schemas.microsoft.com/office/drawing/2014/main" id="{9FE2D7AD-4F1C-4A48-BD0E-F1F14A3BDEE5}"/>
              </a:ext>
            </a:extLst>
          </p:cNvPr>
          <p:cNvSpPr>
            <a:spLocks noGrp="1"/>
          </p:cNvSpPr>
          <p:nvPr>
            <p:ph type="body" sz="quarter" idx="11" hasCustomPrompt="1"/>
          </p:nvPr>
        </p:nvSpPr>
        <p:spPr>
          <a:xfrm>
            <a:off x="838200" y="5942276"/>
            <a:ext cx="10515600" cy="329184"/>
          </a:xfrm>
          <a:prstGeom prst="rect">
            <a:avLst/>
          </a:prstGeom>
        </p:spPr>
        <p:txBody>
          <a:bodyPr anchor="ctr"/>
          <a:lstStyle>
            <a:lvl1pPr marL="0" indent="0" algn="ctr">
              <a:buNone/>
              <a:defRPr sz="1800">
                <a:solidFill>
                  <a:schemeClr val="bg1"/>
                </a:solidFill>
              </a:defRPr>
            </a:lvl1pPr>
          </a:lstStyle>
          <a:p>
            <a:pPr lvl="0"/>
            <a:r>
              <a:rPr lang="en-US"/>
              <a:t>AUTHOR’S NAME</a:t>
            </a:r>
          </a:p>
        </p:txBody>
      </p:sp>
      <p:sp>
        <p:nvSpPr>
          <p:cNvPr id="11" name="Date Placeholder 6">
            <a:extLst>
              <a:ext uri="{FF2B5EF4-FFF2-40B4-BE49-F238E27FC236}">
                <a16:creationId xmlns:a16="http://schemas.microsoft.com/office/drawing/2014/main" id="{95091E04-FACF-4326-9098-9546818FCFF6}"/>
              </a:ext>
            </a:extLst>
          </p:cNvPr>
          <p:cNvSpPr>
            <a:spLocks noGrp="1"/>
          </p:cNvSpPr>
          <p:nvPr>
            <p:ph type="dt" sz="half" idx="12"/>
          </p:nvPr>
        </p:nvSpPr>
        <p:spPr>
          <a:xfrm>
            <a:off x="4724400" y="6295500"/>
            <a:ext cx="2743200" cy="256032"/>
          </a:xfrm>
          <a:prstGeom prst="rect">
            <a:avLst/>
          </a:prstGeom>
        </p:spPr>
        <p:txBody>
          <a:bodyPr anchor="ctr"/>
          <a:lstStyle>
            <a:lvl1pPr algn="ctr">
              <a:defRPr sz="1400">
                <a:solidFill>
                  <a:srgbClr val="00B0F0"/>
                </a:solidFill>
              </a:defRPr>
            </a:lvl1pPr>
          </a:lstStyle>
          <a:p>
            <a:fld id="{2C664827-7642-42AF-87CF-533F75CA039D}" type="datetime1">
              <a:rPr lang="en-US" smtClean="0"/>
              <a:t>15/12/2020</a:t>
            </a:fld>
            <a:endParaRPr lang="en-US"/>
          </a:p>
        </p:txBody>
      </p:sp>
    </p:spTree>
    <p:extLst>
      <p:ext uri="{BB962C8B-B14F-4D97-AF65-F5344CB8AC3E}">
        <p14:creationId xmlns:p14="http://schemas.microsoft.com/office/powerpoint/2010/main" val="2287465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2365829"/>
            <a:ext cx="5588000" cy="3802741"/>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2365829"/>
            <a:ext cx="5588000" cy="3802742"/>
          </a:xfrm>
          <a:prstGeom prst="rect">
            <a:avLst/>
          </a:prstGeom>
        </p:spPr>
        <p:txBody>
          <a:bodyPr/>
          <a:lstStyle>
            <a:lvl1pPr marL="0" indent="0">
              <a:buNone/>
              <a:defRPr>
                <a:solidFill>
                  <a:schemeClr val="bg1"/>
                </a:solidFill>
              </a:defRPr>
            </a:lvl1pPr>
          </a:lstStyle>
          <a:p>
            <a:pPr lvl="0"/>
            <a:r>
              <a:rPr lang="en-US"/>
              <a:t>Insert your 2nd content here</a:t>
            </a:r>
          </a:p>
        </p:txBody>
      </p:sp>
      <p:sp>
        <p:nvSpPr>
          <p:cNvPr id="4" name="Text Placeholder 3">
            <a:extLst>
              <a:ext uri="{FF2B5EF4-FFF2-40B4-BE49-F238E27FC236}">
                <a16:creationId xmlns:a16="http://schemas.microsoft.com/office/drawing/2014/main" id="{B443E1FC-50F6-4A52-B0B9-C32378743858}"/>
              </a:ext>
            </a:extLst>
          </p:cNvPr>
          <p:cNvSpPr>
            <a:spLocks noGrp="1"/>
          </p:cNvSpPr>
          <p:nvPr>
            <p:ph type="body" sz="quarter" idx="15" hasCustomPrompt="1"/>
          </p:nvPr>
        </p:nvSpPr>
        <p:spPr>
          <a:xfrm>
            <a:off x="333829" y="1530237"/>
            <a:ext cx="5588000" cy="725487"/>
          </a:xfrm>
        </p:spPr>
        <p:txBody>
          <a:bodyPr anchor="ctr"/>
          <a:lstStyle>
            <a:lvl1pPr algn="ctr">
              <a:defRPr>
                <a:solidFill>
                  <a:srgbClr val="00B0F0"/>
                </a:solidFill>
              </a:defRPr>
            </a:lvl1pPr>
          </a:lstStyle>
          <a:p>
            <a:pPr lvl="0"/>
            <a:r>
              <a:rPr lang="en-US"/>
              <a:t>Object 1</a:t>
            </a:r>
          </a:p>
        </p:txBody>
      </p:sp>
      <p:sp>
        <p:nvSpPr>
          <p:cNvPr id="9" name="Text Placeholder 3">
            <a:extLst>
              <a:ext uri="{FF2B5EF4-FFF2-40B4-BE49-F238E27FC236}">
                <a16:creationId xmlns:a16="http://schemas.microsoft.com/office/drawing/2014/main" id="{948C287B-7D3A-4EFB-A7F7-E255889F9930}"/>
              </a:ext>
            </a:extLst>
          </p:cNvPr>
          <p:cNvSpPr>
            <a:spLocks noGrp="1"/>
          </p:cNvSpPr>
          <p:nvPr>
            <p:ph type="body" sz="quarter" idx="16" hasCustomPrompt="1"/>
          </p:nvPr>
        </p:nvSpPr>
        <p:spPr>
          <a:xfrm>
            <a:off x="6241143" y="1530236"/>
            <a:ext cx="5588000" cy="725487"/>
          </a:xfrm>
        </p:spPr>
        <p:txBody>
          <a:bodyPr anchor="ctr"/>
          <a:lstStyle>
            <a:lvl1pPr algn="ctr">
              <a:defRPr>
                <a:solidFill>
                  <a:srgbClr val="00B0F0"/>
                </a:solidFill>
              </a:defRPr>
            </a:lvl1pPr>
          </a:lstStyle>
          <a:p>
            <a:pPr lvl="0"/>
            <a:r>
              <a:rPr lang="en-US"/>
              <a:t>Object 2</a:t>
            </a:r>
          </a:p>
        </p:txBody>
      </p:sp>
      <p:sp>
        <p:nvSpPr>
          <p:cNvPr id="10" name="Slide Number Placeholder 5">
            <a:extLst>
              <a:ext uri="{FF2B5EF4-FFF2-40B4-BE49-F238E27FC236}">
                <a16:creationId xmlns:a16="http://schemas.microsoft.com/office/drawing/2014/main" id="{9C359255-8248-431E-A406-7807B37A444A}"/>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2408978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C951-9D20-4DC0-AF73-021D01458A6D}"/>
              </a:ext>
            </a:extLst>
          </p:cNvPr>
          <p:cNvSpPr>
            <a:spLocks noGrp="1"/>
          </p:cNvSpPr>
          <p:nvPr>
            <p:ph type="title" hasCustomPrompt="1"/>
          </p:nvPr>
        </p:nvSpPr>
        <p:spPr/>
        <p:txBody>
          <a:bodyPr/>
          <a:lstStyle>
            <a:lvl1pPr>
              <a:defRPr/>
            </a:lvl1pPr>
          </a:lstStyle>
          <a:p>
            <a:r>
              <a:rPr lang="en-US"/>
              <a:t>YOUR TITLE</a:t>
            </a:r>
          </a:p>
        </p:txBody>
      </p:sp>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3518109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1196977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3873-4FD2-4D44-B26D-028090F92A65}"/>
              </a:ext>
            </a:extLst>
          </p:cNvPr>
          <p:cNvSpPr>
            <a:spLocks noGrp="1"/>
          </p:cNvSpPr>
          <p:nvPr>
            <p:ph type="ctrTitle" hasCustomPrompt="1"/>
          </p:nvPr>
        </p:nvSpPr>
        <p:spPr>
          <a:xfrm>
            <a:off x="551542" y="2322285"/>
            <a:ext cx="5138057" cy="1187677"/>
          </a:xfrm>
          <a:prstGeom prst="rect">
            <a:avLst/>
          </a:prstGeom>
        </p:spPr>
        <p:txBody>
          <a:bodyPr anchor="ctr">
            <a:normAutofit/>
          </a:bodyPr>
          <a:lstStyle>
            <a:lvl1pPr algn="l">
              <a:defRPr sz="4800">
                <a:solidFill>
                  <a:schemeClr val="tx1"/>
                </a:solidFill>
              </a:defRPr>
            </a:lvl1pPr>
          </a:lstStyle>
          <a:p>
            <a:r>
              <a:rPr lang="en-US"/>
              <a:t>INSERT TITLE HERE</a:t>
            </a:r>
          </a:p>
        </p:txBody>
      </p:sp>
      <p:sp>
        <p:nvSpPr>
          <p:cNvPr id="3" name="Subtitle 2">
            <a:extLst>
              <a:ext uri="{FF2B5EF4-FFF2-40B4-BE49-F238E27FC236}">
                <a16:creationId xmlns:a16="http://schemas.microsoft.com/office/drawing/2014/main" id="{4202CACC-1C3B-499E-9D90-1EDB152F3A0B}"/>
              </a:ext>
            </a:extLst>
          </p:cNvPr>
          <p:cNvSpPr>
            <a:spLocks noGrp="1"/>
          </p:cNvSpPr>
          <p:nvPr>
            <p:ph type="subTitle" idx="1" hasCustomPrompt="1"/>
          </p:nvPr>
        </p:nvSpPr>
        <p:spPr>
          <a:xfrm>
            <a:off x="551542" y="4030208"/>
            <a:ext cx="3817258" cy="396649"/>
          </a:xfrm>
          <a:prstGeom prst="rect">
            <a:avLst/>
          </a:prstGeom>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HERE</a:t>
            </a:r>
          </a:p>
        </p:txBody>
      </p:sp>
      <p:sp>
        <p:nvSpPr>
          <p:cNvPr id="12" name="Text Placeholder 11">
            <a:extLst>
              <a:ext uri="{FF2B5EF4-FFF2-40B4-BE49-F238E27FC236}">
                <a16:creationId xmlns:a16="http://schemas.microsoft.com/office/drawing/2014/main" id="{EE8DDDED-AF62-46FB-A728-9C66B0408341}"/>
              </a:ext>
            </a:extLst>
          </p:cNvPr>
          <p:cNvSpPr>
            <a:spLocks noGrp="1"/>
          </p:cNvSpPr>
          <p:nvPr>
            <p:ph type="body" sz="quarter" idx="13" hasCustomPrompt="1"/>
          </p:nvPr>
        </p:nvSpPr>
        <p:spPr>
          <a:xfrm>
            <a:off x="551542" y="4600575"/>
            <a:ext cx="3817258" cy="1350963"/>
          </a:xfrm>
          <a:prstGeom prst="rect">
            <a:avLst/>
          </a:prstGeom>
        </p:spPr>
        <p:txBody>
          <a:bodyPr>
            <a:normAutofit/>
          </a:bodyPr>
          <a:lstStyle>
            <a:lvl1pPr marL="0" indent="0">
              <a:buNone/>
              <a:defRPr sz="1400">
                <a:solidFill>
                  <a:schemeClr val="tx1"/>
                </a:solidFill>
              </a:defRPr>
            </a:lvl1pPr>
          </a:lstStyle>
          <a:p>
            <a:pPr lvl="0"/>
            <a:r>
              <a:rPr lang="en-US"/>
              <a:t>Desciption</a:t>
            </a:r>
          </a:p>
        </p:txBody>
      </p:sp>
      <p:sp>
        <p:nvSpPr>
          <p:cNvPr id="13" name="Date Placeholder 6">
            <a:extLst>
              <a:ext uri="{FF2B5EF4-FFF2-40B4-BE49-F238E27FC236}">
                <a16:creationId xmlns:a16="http://schemas.microsoft.com/office/drawing/2014/main" id="{7D7676B5-07B9-4318-8369-577ACCA9396C}"/>
              </a:ext>
            </a:extLst>
          </p:cNvPr>
          <p:cNvSpPr>
            <a:spLocks noGrp="1"/>
          </p:cNvSpPr>
          <p:nvPr>
            <p:ph type="dt" sz="half" idx="10"/>
          </p:nvPr>
        </p:nvSpPr>
        <p:spPr>
          <a:xfrm>
            <a:off x="551542" y="6125256"/>
            <a:ext cx="1175658" cy="365125"/>
          </a:xfrm>
          <a:prstGeom prst="rect">
            <a:avLst/>
          </a:prstGeom>
        </p:spPr>
        <p:txBody>
          <a:bodyPr anchor="ctr"/>
          <a:lstStyle>
            <a:lvl1pPr>
              <a:defRPr sz="1400">
                <a:solidFill>
                  <a:schemeClr val="tx1"/>
                </a:solidFill>
              </a:defRPr>
            </a:lvl1pPr>
          </a:lstStyle>
          <a:p>
            <a:fld id="{B81963AF-0666-49F8-B1A2-7D95C5FF6314}" type="datetime1">
              <a:rPr lang="en-US" smtClean="0"/>
              <a:t>15/12/2020</a:t>
            </a:fld>
            <a:endParaRPr lang="en-US"/>
          </a:p>
        </p:txBody>
      </p:sp>
    </p:spTree>
    <p:extLst>
      <p:ext uri="{BB962C8B-B14F-4D97-AF65-F5344CB8AC3E}">
        <p14:creationId xmlns:p14="http://schemas.microsoft.com/office/powerpoint/2010/main" val="17466168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8116-424F-49E0-A901-BF32230FA852}"/>
              </a:ext>
            </a:extLst>
          </p:cNvPr>
          <p:cNvSpPr>
            <a:spLocks noGrp="1"/>
          </p:cNvSpPr>
          <p:nvPr>
            <p:ph type="title" hasCustomPrompt="1"/>
          </p:nvPr>
        </p:nvSpPr>
        <p:spPr>
          <a:xfrm>
            <a:off x="838200" y="4632324"/>
            <a:ext cx="10515600" cy="457200"/>
          </a:xfrm>
          <a:prstGeom prst="rect">
            <a:avLst/>
          </a:prstGeom>
        </p:spPr>
        <p:txBody>
          <a:bodyPr anchor="ctr"/>
          <a:lstStyle>
            <a:lvl1pPr algn="ctr">
              <a:defRPr sz="2500">
                <a:solidFill>
                  <a:schemeClr val="tx1"/>
                </a:solidFill>
              </a:defRPr>
            </a:lvl1pPr>
          </a:lstStyle>
          <a:p>
            <a:r>
              <a:rPr lang="en-US"/>
              <a:t>INSERT YOUR</a:t>
            </a:r>
          </a:p>
        </p:txBody>
      </p:sp>
      <p:sp>
        <p:nvSpPr>
          <p:cNvPr id="8" name="Text Placeholder 7">
            <a:extLst>
              <a:ext uri="{FF2B5EF4-FFF2-40B4-BE49-F238E27FC236}">
                <a16:creationId xmlns:a16="http://schemas.microsoft.com/office/drawing/2014/main" id="{EDA63E95-B127-4BA0-A1A2-7F94E19A37A3}"/>
              </a:ext>
            </a:extLst>
          </p:cNvPr>
          <p:cNvSpPr>
            <a:spLocks noGrp="1"/>
          </p:cNvSpPr>
          <p:nvPr>
            <p:ph type="body" sz="quarter" idx="10" hasCustomPrompt="1"/>
          </p:nvPr>
        </p:nvSpPr>
        <p:spPr>
          <a:xfrm>
            <a:off x="838200" y="5113564"/>
            <a:ext cx="10515600" cy="804672"/>
          </a:xfrm>
          <a:prstGeom prst="rect">
            <a:avLst/>
          </a:prstGeom>
        </p:spPr>
        <p:txBody>
          <a:bodyPr anchor="ctr"/>
          <a:lstStyle>
            <a:lvl1pPr marL="0" indent="0" algn="ctr">
              <a:buNone/>
              <a:defRPr sz="4400">
                <a:solidFill>
                  <a:schemeClr val="accent1"/>
                </a:solidFill>
              </a:defRPr>
            </a:lvl1pPr>
          </a:lstStyle>
          <a:p>
            <a:pPr lvl="0"/>
            <a:r>
              <a:rPr lang="en-US"/>
              <a:t>PRESENTATION TITLE</a:t>
            </a:r>
          </a:p>
        </p:txBody>
      </p:sp>
      <p:sp>
        <p:nvSpPr>
          <p:cNvPr id="10" name="Text Placeholder 9">
            <a:extLst>
              <a:ext uri="{FF2B5EF4-FFF2-40B4-BE49-F238E27FC236}">
                <a16:creationId xmlns:a16="http://schemas.microsoft.com/office/drawing/2014/main" id="{9FE2D7AD-4F1C-4A48-BD0E-F1F14A3BDEE5}"/>
              </a:ext>
            </a:extLst>
          </p:cNvPr>
          <p:cNvSpPr>
            <a:spLocks noGrp="1"/>
          </p:cNvSpPr>
          <p:nvPr>
            <p:ph type="body" sz="quarter" idx="11" hasCustomPrompt="1"/>
          </p:nvPr>
        </p:nvSpPr>
        <p:spPr>
          <a:xfrm>
            <a:off x="838200" y="5942276"/>
            <a:ext cx="10515600" cy="329184"/>
          </a:xfrm>
          <a:prstGeom prst="rect">
            <a:avLst/>
          </a:prstGeom>
        </p:spPr>
        <p:txBody>
          <a:bodyPr anchor="ctr"/>
          <a:lstStyle>
            <a:lvl1pPr marL="0" indent="0" algn="ctr">
              <a:buNone/>
              <a:defRPr sz="1800">
                <a:solidFill>
                  <a:schemeClr val="tx1"/>
                </a:solidFill>
              </a:defRPr>
            </a:lvl1pPr>
          </a:lstStyle>
          <a:p>
            <a:pPr lvl="0"/>
            <a:r>
              <a:rPr lang="en-US"/>
              <a:t>AUTHOR’S NAME</a:t>
            </a:r>
          </a:p>
        </p:txBody>
      </p:sp>
      <p:sp>
        <p:nvSpPr>
          <p:cNvPr id="11" name="Date Placeholder 6">
            <a:extLst>
              <a:ext uri="{FF2B5EF4-FFF2-40B4-BE49-F238E27FC236}">
                <a16:creationId xmlns:a16="http://schemas.microsoft.com/office/drawing/2014/main" id="{95091E04-FACF-4326-9098-9546818FCFF6}"/>
              </a:ext>
            </a:extLst>
          </p:cNvPr>
          <p:cNvSpPr>
            <a:spLocks noGrp="1"/>
          </p:cNvSpPr>
          <p:nvPr>
            <p:ph type="dt" sz="half" idx="12"/>
          </p:nvPr>
        </p:nvSpPr>
        <p:spPr>
          <a:xfrm>
            <a:off x="4724400" y="6295500"/>
            <a:ext cx="2743200" cy="256032"/>
          </a:xfrm>
          <a:prstGeom prst="rect">
            <a:avLst/>
          </a:prstGeom>
        </p:spPr>
        <p:txBody>
          <a:bodyPr anchor="ctr"/>
          <a:lstStyle>
            <a:lvl1pPr algn="ctr">
              <a:defRPr sz="1400">
                <a:solidFill>
                  <a:srgbClr val="00B0F0"/>
                </a:solidFill>
              </a:defRPr>
            </a:lvl1pPr>
          </a:lstStyle>
          <a:p>
            <a:fld id="{3DB83BFD-7387-460C-ACDE-677780C118BB}" type="datetime1">
              <a:rPr lang="en-US" smtClean="0"/>
              <a:t>15/12/2020</a:t>
            </a:fld>
            <a:endParaRPr lang="en-US"/>
          </a:p>
        </p:txBody>
      </p:sp>
    </p:spTree>
    <p:extLst>
      <p:ext uri="{BB962C8B-B14F-4D97-AF65-F5344CB8AC3E}">
        <p14:creationId xmlns:p14="http://schemas.microsoft.com/office/powerpoint/2010/main" val="4261822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1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lgn="l">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11494634" cy="4638334"/>
          </a:xfrm>
          <a:prstGeom prst="rect">
            <a:avLst/>
          </a:prstGeom>
        </p:spPr>
        <p:txBody>
          <a:bodyPr/>
          <a:lstStyle>
            <a:lvl1pPr marL="0" indent="0">
              <a:buNone/>
              <a:defRPr>
                <a:solidFill>
                  <a:schemeClr val="tx1"/>
                </a:solidFill>
              </a:defRPr>
            </a:lvl1pPr>
          </a:lstStyle>
          <a:p>
            <a:pPr lvl="0"/>
            <a:r>
              <a:rPr lang="en-US"/>
              <a:t>Insert your content here</a:t>
            </a:r>
          </a:p>
        </p:txBody>
      </p:sp>
      <p:sp>
        <p:nvSpPr>
          <p:cNvPr id="5" name="Slide Number Placeholder 5">
            <a:extLst>
              <a:ext uri="{FF2B5EF4-FFF2-40B4-BE49-F238E27FC236}">
                <a16:creationId xmlns:a16="http://schemas.microsoft.com/office/drawing/2014/main" id="{7999311C-7E3E-48F3-B318-E8A1D8010C72}"/>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rgbClr val="00B0F0"/>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260395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5588000" cy="4638334"/>
          </a:xfrm>
          <a:prstGeom prst="rect">
            <a:avLst/>
          </a:prstGeom>
        </p:spPr>
        <p:txBody>
          <a:bodyPr/>
          <a:lstStyle>
            <a:lvl1pPr marL="0" indent="0">
              <a:buNone/>
              <a:defRPr>
                <a:solidFill>
                  <a:schemeClr val="tx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1530237"/>
            <a:ext cx="5588000" cy="4638334"/>
          </a:xfrm>
          <a:prstGeom prst="rect">
            <a:avLst/>
          </a:prstGeom>
        </p:spPr>
        <p:txBody>
          <a:bodyPr/>
          <a:lstStyle>
            <a:lvl1pPr marL="0" indent="0">
              <a:buNone/>
              <a:defRPr>
                <a:solidFill>
                  <a:schemeClr val="tx1"/>
                </a:solidFill>
              </a:defRPr>
            </a:lvl1pPr>
          </a:lstStyle>
          <a:p>
            <a:pPr lvl="0"/>
            <a:r>
              <a:rPr lang="en-US"/>
              <a:t>Insert your 2nd content here</a:t>
            </a:r>
          </a:p>
        </p:txBody>
      </p:sp>
      <p:sp>
        <p:nvSpPr>
          <p:cNvPr id="9" name="Slide Number Placeholder 5">
            <a:extLst>
              <a:ext uri="{FF2B5EF4-FFF2-40B4-BE49-F238E27FC236}">
                <a16:creationId xmlns:a16="http://schemas.microsoft.com/office/drawing/2014/main" id="{1896E583-9F7E-4B91-9FC3-34B12B4199A5}"/>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rgbClr val="00B0F0"/>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3820570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2365829"/>
            <a:ext cx="5588000" cy="3802741"/>
          </a:xfrm>
          <a:prstGeom prst="rect">
            <a:avLst/>
          </a:prstGeom>
        </p:spPr>
        <p:txBody>
          <a:bodyPr/>
          <a:lstStyle>
            <a:lvl1pPr marL="0" indent="0">
              <a:buNone/>
              <a:defRPr>
                <a:solidFill>
                  <a:schemeClr val="tx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2365829"/>
            <a:ext cx="5588000" cy="3802742"/>
          </a:xfrm>
          <a:prstGeom prst="rect">
            <a:avLst/>
          </a:prstGeom>
        </p:spPr>
        <p:txBody>
          <a:bodyPr/>
          <a:lstStyle>
            <a:lvl1pPr marL="0" indent="0">
              <a:buNone/>
              <a:defRPr>
                <a:solidFill>
                  <a:schemeClr val="tx1"/>
                </a:solidFill>
              </a:defRPr>
            </a:lvl1pPr>
          </a:lstStyle>
          <a:p>
            <a:pPr lvl="0"/>
            <a:r>
              <a:rPr lang="en-US"/>
              <a:t>Insert your 2nd content here</a:t>
            </a:r>
          </a:p>
        </p:txBody>
      </p:sp>
      <p:sp>
        <p:nvSpPr>
          <p:cNvPr id="4" name="Text Placeholder 3">
            <a:extLst>
              <a:ext uri="{FF2B5EF4-FFF2-40B4-BE49-F238E27FC236}">
                <a16:creationId xmlns:a16="http://schemas.microsoft.com/office/drawing/2014/main" id="{B443E1FC-50F6-4A52-B0B9-C32378743858}"/>
              </a:ext>
            </a:extLst>
          </p:cNvPr>
          <p:cNvSpPr>
            <a:spLocks noGrp="1"/>
          </p:cNvSpPr>
          <p:nvPr>
            <p:ph type="body" sz="quarter" idx="15" hasCustomPrompt="1"/>
          </p:nvPr>
        </p:nvSpPr>
        <p:spPr>
          <a:xfrm>
            <a:off x="333829" y="1530237"/>
            <a:ext cx="5588000" cy="725487"/>
          </a:xfrm>
        </p:spPr>
        <p:txBody>
          <a:bodyPr anchor="ctr"/>
          <a:lstStyle>
            <a:lvl1pPr algn="ctr">
              <a:defRPr>
                <a:solidFill>
                  <a:srgbClr val="00B0F0"/>
                </a:solidFill>
              </a:defRPr>
            </a:lvl1pPr>
          </a:lstStyle>
          <a:p>
            <a:pPr lvl="0"/>
            <a:r>
              <a:rPr lang="en-US"/>
              <a:t>Object 1</a:t>
            </a:r>
          </a:p>
        </p:txBody>
      </p:sp>
      <p:sp>
        <p:nvSpPr>
          <p:cNvPr id="9" name="Text Placeholder 3">
            <a:extLst>
              <a:ext uri="{FF2B5EF4-FFF2-40B4-BE49-F238E27FC236}">
                <a16:creationId xmlns:a16="http://schemas.microsoft.com/office/drawing/2014/main" id="{948C287B-7D3A-4EFB-A7F7-E255889F9930}"/>
              </a:ext>
            </a:extLst>
          </p:cNvPr>
          <p:cNvSpPr>
            <a:spLocks noGrp="1"/>
          </p:cNvSpPr>
          <p:nvPr>
            <p:ph type="body" sz="quarter" idx="16" hasCustomPrompt="1"/>
          </p:nvPr>
        </p:nvSpPr>
        <p:spPr>
          <a:xfrm>
            <a:off x="6241143" y="1530236"/>
            <a:ext cx="5588000" cy="725487"/>
          </a:xfrm>
        </p:spPr>
        <p:txBody>
          <a:bodyPr anchor="ctr"/>
          <a:lstStyle>
            <a:lvl1pPr algn="ctr">
              <a:defRPr>
                <a:solidFill>
                  <a:srgbClr val="00B0F0"/>
                </a:solidFill>
              </a:defRPr>
            </a:lvl1pPr>
          </a:lstStyle>
          <a:p>
            <a:pPr lvl="0"/>
            <a:r>
              <a:rPr lang="en-US"/>
              <a:t>Object 2</a:t>
            </a:r>
          </a:p>
        </p:txBody>
      </p:sp>
      <p:sp>
        <p:nvSpPr>
          <p:cNvPr id="10" name="Slide Number Placeholder 5">
            <a:extLst>
              <a:ext uri="{FF2B5EF4-FFF2-40B4-BE49-F238E27FC236}">
                <a16:creationId xmlns:a16="http://schemas.microsoft.com/office/drawing/2014/main" id="{9C359255-8248-431E-A406-7807B37A444A}"/>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rgbClr val="00B0F0"/>
                </a:solidFill>
              </a:defRPr>
            </a:lvl1pPr>
          </a:lstStyle>
          <a:p>
            <a:fld id="{FB6FA836-D5FF-4506-A263-A2DACA513E4C}" type="slidenum">
              <a:rPr lang="en-US" smtClean="0"/>
              <a:pPr/>
              <a:t>‹#›</a:t>
            </a:fld>
            <a:endParaRPr lang="en-US"/>
          </a:p>
        </p:txBody>
      </p:sp>
    </p:spTree>
    <p:extLst>
      <p:ext uri="{BB962C8B-B14F-4D97-AF65-F5344CB8AC3E}">
        <p14:creationId xmlns:p14="http://schemas.microsoft.com/office/powerpoint/2010/main" val="4096488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C951-9D20-4DC0-AF73-021D01458A6D}"/>
              </a:ext>
            </a:extLst>
          </p:cNvPr>
          <p:cNvSpPr>
            <a:spLocks noGrp="1"/>
          </p:cNvSpPr>
          <p:nvPr>
            <p:ph type="title" hasCustomPrompt="1"/>
          </p:nvPr>
        </p:nvSpPr>
        <p:spPr/>
        <p:txBody>
          <a:bodyPr/>
          <a:lstStyle>
            <a:lvl1pPr>
              <a:defRPr/>
            </a:lvl1pPr>
          </a:lstStyle>
          <a:p>
            <a:r>
              <a:rPr lang="en-US"/>
              <a:t>YOUR TITLE</a:t>
            </a:r>
          </a:p>
        </p:txBody>
      </p:sp>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13247274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228048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1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lgn="l">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11494634" cy="4638334"/>
          </a:xfrm>
          <a:prstGeom prst="rect">
            <a:avLst/>
          </a:prstGeom>
        </p:spPr>
        <p:txBody>
          <a:bodyPr/>
          <a:lstStyle>
            <a:lvl1pPr marL="0" indent="0">
              <a:buNone/>
              <a:defRPr>
                <a:solidFill>
                  <a:schemeClr val="bg1"/>
                </a:solidFill>
              </a:defRPr>
            </a:lvl1pPr>
          </a:lstStyle>
          <a:p>
            <a:pPr lvl="0"/>
            <a:r>
              <a:rPr lang="en-US"/>
              <a:t>Insert your content here</a:t>
            </a:r>
          </a:p>
        </p:txBody>
      </p:sp>
    </p:spTree>
    <p:extLst>
      <p:ext uri="{BB962C8B-B14F-4D97-AF65-F5344CB8AC3E}">
        <p14:creationId xmlns:p14="http://schemas.microsoft.com/office/powerpoint/2010/main" val="2139404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2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1530237"/>
            <a:ext cx="5588000" cy="4638334"/>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1530237"/>
            <a:ext cx="5588000" cy="4638334"/>
          </a:xfrm>
          <a:prstGeom prst="rect">
            <a:avLst/>
          </a:prstGeom>
        </p:spPr>
        <p:txBody>
          <a:bodyPr/>
          <a:lstStyle>
            <a:lvl1pPr marL="0" indent="0">
              <a:buNone/>
              <a:defRPr>
                <a:solidFill>
                  <a:schemeClr val="bg1"/>
                </a:solidFill>
              </a:defRPr>
            </a:lvl1pPr>
          </a:lstStyle>
          <a:p>
            <a:pPr lvl="0"/>
            <a:r>
              <a:rPr lang="en-US"/>
              <a:t>Insert your 2nd content here</a:t>
            </a:r>
          </a:p>
        </p:txBody>
      </p:sp>
    </p:spTree>
    <p:extLst>
      <p:ext uri="{BB962C8B-B14F-4D97-AF65-F5344CB8AC3E}">
        <p14:creationId xmlns:p14="http://schemas.microsoft.com/office/powerpoint/2010/main" val="180070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CD1C-DFB6-4D31-9DDD-80056530BC86}"/>
              </a:ext>
            </a:extLst>
          </p:cNvPr>
          <p:cNvSpPr>
            <a:spLocks noGrp="1"/>
          </p:cNvSpPr>
          <p:nvPr>
            <p:ph type="title" hasCustomPrompt="1"/>
          </p:nvPr>
        </p:nvSpPr>
        <p:spPr>
          <a:xfrm>
            <a:off x="333829" y="191522"/>
            <a:ext cx="11495314" cy="1013163"/>
          </a:xfrm>
          <a:prstGeom prst="rect">
            <a:avLst/>
          </a:prstGeom>
        </p:spPr>
        <p:txBody>
          <a:bodyPr anchor="ctr"/>
          <a:lstStyle>
            <a:lvl1pPr>
              <a:defRPr sz="4800">
                <a:solidFill>
                  <a:srgbClr val="00B0F0"/>
                </a:solidFill>
              </a:defRPr>
            </a:lvl1pPr>
          </a:lstStyle>
          <a:p>
            <a:r>
              <a:rPr lang="en-US"/>
              <a:t>YOUR TITLE</a:t>
            </a:r>
          </a:p>
        </p:txBody>
      </p:sp>
      <p:sp>
        <p:nvSpPr>
          <p:cNvPr id="6" name="Slide Number Placeholder 5">
            <a:extLst>
              <a:ext uri="{FF2B5EF4-FFF2-40B4-BE49-F238E27FC236}">
                <a16:creationId xmlns:a16="http://schemas.microsoft.com/office/drawing/2014/main" id="{0F279E0E-9D1A-4D46-ABDF-58F20E7FC3FD}"/>
              </a:ext>
            </a:extLst>
          </p:cNvPr>
          <p:cNvSpPr>
            <a:spLocks noGrp="1"/>
          </p:cNvSpPr>
          <p:nvPr>
            <p:ph type="sldNum" sz="quarter" idx="12"/>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8" name="Content Placeholder 7">
            <a:extLst>
              <a:ext uri="{FF2B5EF4-FFF2-40B4-BE49-F238E27FC236}">
                <a16:creationId xmlns:a16="http://schemas.microsoft.com/office/drawing/2014/main" id="{9834A288-9952-4B86-B096-B340B29EC493}"/>
              </a:ext>
            </a:extLst>
          </p:cNvPr>
          <p:cNvSpPr>
            <a:spLocks noGrp="1"/>
          </p:cNvSpPr>
          <p:nvPr>
            <p:ph sz="quarter" idx="13" hasCustomPrompt="1"/>
          </p:nvPr>
        </p:nvSpPr>
        <p:spPr>
          <a:xfrm>
            <a:off x="333829" y="2365829"/>
            <a:ext cx="5588000" cy="3802741"/>
          </a:xfrm>
          <a:prstGeom prst="rect">
            <a:avLst/>
          </a:prstGeom>
        </p:spPr>
        <p:txBody>
          <a:bodyPr/>
          <a:lstStyle>
            <a:lvl1pPr marL="0" indent="0">
              <a:buNone/>
              <a:defRPr>
                <a:solidFill>
                  <a:schemeClr val="bg1"/>
                </a:solidFill>
              </a:defRPr>
            </a:lvl1pPr>
          </a:lstStyle>
          <a:p>
            <a:pPr lvl="0"/>
            <a:r>
              <a:rPr lang="en-US"/>
              <a:t>Insert your 1st content here</a:t>
            </a:r>
          </a:p>
        </p:txBody>
      </p:sp>
      <p:sp>
        <p:nvSpPr>
          <p:cNvPr id="7" name="Content Placeholder 7">
            <a:extLst>
              <a:ext uri="{FF2B5EF4-FFF2-40B4-BE49-F238E27FC236}">
                <a16:creationId xmlns:a16="http://schemas.microsoft.com/office/drawing/2014/main" id="{9CE2079E-1128-4FA2-BFE0-7D703A88E523}"/>
              </a:ext>
            </a:extLst>
          </p:cNvPr>
          <p:cNvSpPr>
            <a:spLocks noGrp="1"/>
          </p:cNvSpPr>
          <p:nvPr>
            <p:ph sz="quarter" idx="14" hasCustomPrompt="1"/>
          </p:nvPr>
        </p:nvSpPr>
        <p:spPr>
          <a:xfrm>
            <a:off x="6241143" y="2365829"/>
            <a:ext cx="5588000" cy="3802742"/>
          </a:xfrm>
          <a:prstGeom prst="rect">
            <a:avLst/>
          </a:prstGeom>
        </p:spPr>
        <p:txBody>
          <a:bodyPr/>
          <a:lstStyle>
            <a:lvl1pPr marL="0" indent="0">
              <a:buNone/>
              <a:defRPr>
                <a:solidFill>
                  <a:schemeClr val="bg1"/>
                </a:solidFill>
              </a:defRPr>
            </a:lvl1pPr>
          </a:lstStyle>
          <a:p>
            <a:pPr lvl="0"/>
            <a:r>
              <a:rPr lang="en-US"/>
              <a:t>Insert your 2nd content here</a:t>
            </a:r>
          </a:p>
        </p:txBody>
      </p:sp>
      <p:sp>
        <p:nvSpPr>
          <p:cNvPr id="4" name="Text Placeholder 3">
            <a:extLst>
              <a:ext uri="{FF2B5EF4-FFF2-40B4-BE49-F238E27FC236}">
                <a16:creationId xmlns:a16="http://schemas.microsoft.com/office/drawing/2014/main" id="{B443E1FC-50F6-4A52-B0B9-C32378743858}"/>
              </a:ext>
            </a:extLst>
          </p:cNvPr>
          <p:cNvSpPr>
            <a:spLocks noGrp="1"/>
          </p:cNvSpPr>
          <p:nvPr>
            <p:ph type="body" sz="quarter" idx="15" hasCustomPrompt="1"/>
          </p:nvPr>
        </p:nvSpPr>
        <p:spPr>
          <a:xfrm>
            <a:off x="333829" y="1530237"/>
            <a:ext cx="5588000" cy="725487"/>
          </a:xfrm>
        </p:spPr>
        <p:txBody>
          <a:bodyPr anchor="ctr"/>
          <a:lstStyle>
            <a:lvl1pPr algn="ctr">
              <a:defRPr>
                <a:solidFill>
                  <a:srgbClr val="00B0F0"/>
                </a:solidFill>
              </a:defRPr>
            </a:lvl1pPr>
          </a:lstStyle>
          <a:p>
            <a:pPr lvl="0"/>
            <a:r>
              <a:rPr lang="en-US"/>
              <a:t>Object 1</a:t>
            </a:r>
          </a:p>
        </p:txBody>
      </p:sp>
      <p:sp>
        <p:nvSpPr>
          <p:cNvPr id="9" name="Text Placeholder 3">
            <a:extLst>
              <a:ext uri="{FF2B5EF4-FFF2-40B4-BE49-F238E27FC236}">
                <a16:creationId xmlns:a16="http://schemas.microsoft.com/office/drawing/2014/main" id="{948C287B-7D3A-4EFB-A7F7-E255889F9930}"/>
              </a:ext>
            </a:extLst>
          </p:cNvPr>
          <p:cNvSpPr>
            <a:spLocks noGrp="1"/>
          </p:cNvSpPr>
          <p:nvPr>
            <p:ph type="body" sz="quarter" idx="16" hasCustomPrompt="1"/>
          </p:nvPr>
        </p:nvSpPr>
        <p:spPr>
          <a:xfrm>
            <a:off x="6241143" y="1530236"/>
            <a:ext cx="5588000" cy="725487"/>
          </a:xfrm>
        </p:spPr>
        <p:txBody>
          <a:bodyPr anchor="ctr"/>
          <a:lstStyle>
            <a:lvl1pPr algn="ctr">
              <a:defRPr>
                <a:solidFill>
                  <a:srgbClr val="00B0F0"/>
                </a:solidFill>
              </a:defRPr>
            </a:lvl1pPr>
          </a:lstStyle>
          <a:p>
            <a:pPr lvl="0"/>
            <a:r>
              <a:rPr lang="en-US"/>
              <a:t>Object 2</a:t>
            </a:r>
          </a:p>
        </p:txBody>
      </p:sp>
    </p:spTree>
    <p:extLst>
      <p:ext uri="{BB962C8B-B14F-4D97-AF65-F5344CB8AC3E}">
        <p14:creationId xmlns:p14="http://schemas.microsoft.com/office/powerpoint/2010/main" val="291610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C951-9D20-4DC0-AF73-021D01458A6D}"/>
              </a:ext>
            </a:extLst>
          </p:cNvPr>
          <p:cNvSpPr>
            <a:spLocks noGrp="1"/>
          </p:cNvSpPr>
          <p:nvPr>
            <p:ph type="title" hasCustomPrompt="1"/>
          </p:nvPr>
        </p:nvSpPr>
        <p:spPr/>
        <p:txBody>
          <a:bodyPr/>
          <a:lstStyle>
            <a:lvl1pPr>
              <a:defRPr/>
            </a:lvl1pPr>
          </a:lstStyle>
          <a:p>
            <a:r>
              <a:rPr lang="en-US"/>
              <a:t>YOUR TITLE</a:t>
            </a:r>
          </a:p>
        </p:txBody>
      </p:sp>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149562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540FF1-EB87-49F6-8984-404657869F6E}"/>
              </a:ext>
            </a:extLst>
          </p:cNvPr>
          <p:cNvSpPr>
            <a:spLocks noGrp="1"/>
          </p:cNvSpPr>
          <p:nvPr>
            <p:ph type="sldNum" sz="quarter" idx="10"/>
          </p:nvPr>
        </p:nvSpPr>
        <p:spPr/>
        <p:txBody>
          <a:bodyPr/>
          <a:lstStyle/>
          <a:p>
            <a:fld id="{FB6FA836-D5FF-4506-A263-A2DACA513E4C}" type="slidenum">
              <a:rPr lang="en-US" smtClean="0"/>
              <a:pPr/>
              <a:t>‹#›</a:t>
            </a:fld>
            <a:endParaRPr lang="en-US"/>
          </a:p>
        </p:txBody>
      </p:sp>
    </p:spTree>
    <p:extLst>
      <p:ext uri="{BB962C8B-B14F-4D97-AF65-F5344CB8AC3E}">
        <p14:creationId xmlns:p14="http://schemas.microsoft.com/office/powerpoint/2010/main" val="428785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D733FB-8686-4AB2-BA83-4EB0B903DFC4}" type="datetime1">
              <a:rPr lang="en-US" smtClean="0"/>
              <a:t>15/12/2020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01BE5-C801-45D5-A1AA-E3907BEB4B48}" type="slidenum">
              <a:rPr lang="en-US" smtClean="0"/>
              <a:t>‹#›</a:t>
            </a:fld>
            <a:endParaRPr lang="en-US"/>
          </a:p>
        </p:txBody>
      </p:sp>
    </p:spTree>
    <p:extLst>
      <p:ext uri="{BB962C8B-B14F-4D97-AF65-F5344CB8AC3E}">
        <p14:creationId xmlns:p14="http://schemas.microsoft.com/office/powerpoint/2010/main" val="276890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3873-4FD2-4D44-B26D-028090F92A65}"/>
              </a:ext>
            </a:extLst>
          </p:cNvPr>
          <p:cNvSpPr>
            <a:spLocks noGrp="1"/>
          </p:cNvSpPr>
          <p:nvPr>
            <p:ph type="ctrTitle" hasCustomPrompt="1"/>
          </p:nvPr>
        </p:nvSpPr>
        <p:spPr>
          <a:xfrm>
            <a:off x="551542" y="2322285"/>
            <a:ext cx="5138057" cy="1187677"/>
          </a:xfrm>
          <a:prstGeom prst="rect">
            <a:avLst/>
          </a:prstGeom>
        </p:spPr>
        <p:txBody>
          <a:bodyPr anchor="ctr">
            <a:normAutofit/>
          </a:bodyPr>
          <a:lstStyle>
            <a:lvl1pPr algn="l">
              <a:defRPr sz="4800">
                <a:solidFill>
                  <a:schemeClr val="tx1"/>
                </a:solidFill>
              </a:defRPr>
            </a:lvl1pPr>
          </a:lstStyle>
          <a:p>
            <a:r>
              <a:rPr lang="en-US"/>
              <a:t>INSERT TITLE HERE</a:t>
            </a:r>
          </a:p>
        </p:txBody>
      </p:sp>
      <p:sp>
        <p:nvSpPr>
          <p:cNvPr id="3" name="Subtitle 2">
            <a:extLst>
              <a:ext uri="{FF2B5EF4-FFF2-40B4-BE49-F238E27FC236}">
                <a16:creationId xmlns:a16="http://schemas.microsoft.com/office/drawing/2014/main" id="{4202CACC-1C3B-499E-9D90-1EDB152F3A0B}"/>
              </a:ext>
            </a:extLst>
          </p:cNvPr>
          <p:cNvSpPr>
            <a:spLocks noGrp="1"/>
          </p:cNvSpPr>
          <p:nvPr>
            <p:ph type="subTitle" idx="1" hasCustomPrompt="1"/>
          </p:nvPr>
        </p:nvSpPr>
        <p:spPr>
          <a:xfrm>
            <a:off x="551542" y="4030208"/>
            <a:ext cx="3817258" cy="396649"/>
          </a:xfrm>
          <a:prstGeom prst="rect">
            <a:avLst/>
          </a:prstGeom>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HERE</a:t>
            </a:r>
          </a:p>
        </p:txBody>
      </p:sp>
      <p:sp>
        <p:nvSpPr>
          <p:cNvPr id="12" name="Text Placeholder 11">
            <a:extLst>
              <a:ext uri="{FF2B5EF4-FFF2-40B4-BE49-F238E27FC236}">
                <a16:creationId xmlns:a16="http://schemas.microsoft.com/office/drawing/2014/main" id="{EE8DDDED-AF62-46FB-A728-9C66B0408341}"/>
              </a:ext>
            </a:extLst>
          </p:cNvPr>
          <p:cNvSpPr>
            <a:spLocks noGrp="1"/>
          </p:cNvSpPr>
          <p:nvPr>
            <p:ph type="body" sz="quarter" idx="13" hasCustomPrompt="1"/>
          </p:nvPr>
        </p:nvSpPr>
        <p:spPr>
          <a:xfrm>
            <a:off x="551542" y="4600575"/>
            <a:ext cx="3817258" cy="1350963"/>
          </a:xfrm>
          <a:prstGeom prst="rect">
            <a:avLst/>
          </a:prstGeom>
        </p:spPr>
        <p:txBody>
          <a:bodyPr>
            <a:normAutofit/>
          </a:bodyPr>
          <a:lstStyle>
            <a:lvl1pPr marL="0" indent="0">
              <a:buNone/>
              <a:defRPr sz="1400">
                <a:solidFill>
                  <a:schemeClr val="tx1"/>
                </a:solidFill>
              </a:defRPr>
            </a:lvl1pPr>
          </a:lstStyle>
          <a:p>
            <a:pPr lvl="0"/>
            <a:r>
              <a:rPr lang="en-US"/>
              <a:t>Desciption</a:t>
            </a:r>
          </a:p>
        </p:txBody>
      </p:sp>
      <p:sp>
        <p:nvSpPr>
          <p:cNvPr id="13" name="Date Placeholder 6">
            <a:extLst>
              <a:ext uri="{FF2B5EF4-FFF2-40B4-BE49-F238E27FC236}">
                <a16:creationId xmlns:a16="http://schemas.microsoft.com/office/drawing/2014/main" id="{7D7676B5-07B9-4318-8369-577ACCA9396C}"/>
              </a:ext>
            </a:extLst>
          </p:cNvPr>
          <p:cNvSpPr>
            <a:spLocks noGrp="1"/>
          </p:cNvSpPr>
          <p:nvPr>
            <p:ph type="dt" sz="half" idx="10"/>
          </p:nvPr>
        </p:nvSpPr>
        <p:spPr>
          <a:xfrm>
            <a:off x="551542" y="6125256"/>
            <a:ext cx="1175658" cy="365125"/>
          </a:xfrm>
          <a:prstGeom prst="rect">
            <a:avLst/>
          </a:prstGeom>
        </p:spPr>
        <p:txBody>
          <a:bodyPr anchor="ctr"/>
          <a:lstStyle>
            <a:lvl1pPr>
              <a:defRPr sz="1400">
                <a:solidFill>
                  <a:schemeClr val="tx1"/>
                </a:solidFill>
              </a:defRPr>
            </a:lvl1pPr>
          </a:lstStyle>
          <a:p>
            <a:fld id="{E984E1AB-CF0F-467C-8258-294F0BDDF889}" type="datetime1">
              <a:rPr lang="en-US" smtClean="0"/>
              <a:t>15/12/2020</a:t>
            </a:fld>
            <a:endParaRPr lang="en-US"/>
          </a:p>
        </p:txBody>
      </p:sp>
    </p:spTree>
    <p:extLst>
      <p:ext uri="{BB962C8B-B14F-4D97-AF65-F5344CB8AC3E}">
        <p14:creationId xmlns:p14="http://schemas.microsoft.com/office/powerpoint/2010/main" val="386707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9.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1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D2EDC98-5534-477D-B51C-A8C98578274D}"/>
              </a:ext>
            </a:extLst>
          </p:cNvPr>
          <p:cNvSpPr>
            <a:spLocks noGrp="1"/>
          </p:cNvSpPr>
          <p:nvPr>
            <p:ph type="sldNum" sz="quarter" idx="4"/>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13" name="Title Placeholder 12">
            <a:extLst>
              <a:ext uri="{FF2B5EF4-FFF2-40B4-BE49-F238E27FC236}">
                <a16:creationId xmlns:a16="http://schemas.microsoft.com/office/drawing/2014/main" id="{19CDC227-726F-46DE-B3EC-7135C2D97756}"/>
              </a:ext>
            </a:extLst>
          </p:cNvPr>
          <p:cNvSpPr>
            <a:spLocks noGrp="1"/>
          </p:cNvSpPr>
          <p:nvPr>
            <p:ph type="title"/>
          </p:nvPr>
        </p:nvSpPr>
        <p:spPr>
          <a:xfrm>
            <a:off x="333829" y="191522"/>
            <a:ext cx="11354887" cy="1013164"/>
          </a:xfrm>
          <a:prstGeom prst="rect">
            <a:avLst/>
          </a:prstGeom>
        </p:spPr>
        <p:txBody>
          <a:bodyPr vert="horz" lIns="91440" tIns="45720" rIns="91440" bIns="45720" rtlCol="0" anchor="ctr">
            <a:normAutofit/>
          </a:bodyPr>
          <a:lstStyle/>
          <a:p>
            <a:r>
              <a:rPr lang="en-US"/>
              <a:t>YOUR TITLE</a:t>
            </a:r>
          </a:p>
        </p:txBody>
      </p:sp>
      <p:sp>
        <p:nvSpPr>
          <p:cNvPr id="14" name="Text Placeholder 13">
            <a:extLst>
              <a:ext uri="{FF2B5EF4-FFF2-40B4-BE49-F238E27FC236}">
                <a16:creationId xmlns:a16="http://schemas.microsoft.com/office/drawing/2014/main" id="{5C6B7B5F-7095-4F26-BE92-69C13DC9A73A}"/>
              </a:ext>
            </a:extLst>
          </p:cNvPr>
          <p:cNvSpPr>
            <a:spLocks noGrp="1"/>
          </p:cNvSpPr>
          <p:nvPr>
            <p:ph type="body" idx="1"/>
          </p:nvPr>
        </p:nvSpPr>
        <p:spPr>
          <a:xfrm>
            <a:off x="333829" y="1530237"/>
            <a:ext cx="11354887" cy="4638334"/>
          </a:xfrm>
          <a:prstGeom prst="rect">
            <a:avLst/>
          </a:prstGeom>
        </p:spPr>
        <p:txBody>
          <a:bodyPr vert="horz" lIns="91440" tIns="45720" rIns="91440" bIns="45720" rtlCol="0">
            <a:normAutofit/>
          </a:bodyPr>
          <a:lstStyle/>
          <a:p>
            <a:pPr lvl="0"/>
            <a:r>
              <a:rPr lang="en-US"/>
              <a:t>Insert your content here</a:t>
            </a:r>
          </a:p>
        </p:txBody>
      </p:sp>
    </p:spTree>
    <p:extLst>
      <p:ext uri="{BB962C8B-B14F-4D97-AF65-F5344CB8AC3E}">
        <p14:creationId xmlns:p14="http://schemas.microsoft.com/office/powerpoint/2010/main" val="1222675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73" r:id="rId5"/>
    <p:sldLayoutId id="2147483671" r:id="rId6"/>
    <p:sldLayoutId id="2147483672" r:id="rId7"/>
    <p:sldLayoutId id="2147483698" r:id="rId8"/>
  </p:sldLayoutIdLst>
  <p:hf hdr="0" ftr="0" dt="0"/>
  <p:txStyles>
    <p:titleStyle>
      <a:lvl1pPr algn="l" defTabSz="914400" rtl="0" eaLnBrk="1" latinLnBrk="0" hangingPunct="1">
        <a:lnSpc>
          <a:spcPct val="90000"/>
        </a:lnSpc>
        <a:spcBef>
          <a:spcPct val="0"/>
        </a:spcBef>
        <a:buNone/>
        <a:defRPr sz="4800" kern="1200">
          <a:solidFill>
            <a:srgbClr val="00B0F0"/>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D2EDC98-5534-477D-B51C-A8C98578274D}"/>
              </a:ext>
            </a:extLst>
          </p:cNvPr>
          <p:cNvSpPr>
            <a:spLocks noGrp="1"/>
          </p:cNvSpPr>
          <p:nvPr>
            <p:ph type="sldNum" sz="quarter" idx="4"/>
          </p:nvPr>
        </p:nvSpPr>
        <p:spPr>
          <a:xfrm>
            <a:off x="1132295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13" name="Title Placeholder 12">
            <a:extLst>
              <a:ext uri="{FF2B5EF4-FFF2-40B4-BE49-F238E27FC236}">
                <a16:creationId xmlns:a16="http://schemas.microsoft.com/office/drawing/2014/main" id="{19CDC227-726F-46DE-B3EC-7135C2D97756}"/>
              </a:ext>
            </a:extLst>
          </p:cNvPr>
          <p:cNvSpPr>
            <a:spLocks noGrp="1"/>
          </p:cNvSpPr>
          <p:nvPr>
            <p:ph type="title"/>
          </p:nvPr>
        </p:nvSpPr>
        <p:spPr>
          <a:xfrm>
            <a:off x="333829" y="191522"/>
            <a:ext cx="11354887" cy="1013164"/>
          </a:xfrm>
          <a:prstGeom prst="rect">
            <a:avLst/>
          </a:prstGeom>
        </p:spPr>
        <p:txBody>
          <a:bodyPr vert="horz" lIns="91440" tIns="45720" rIns="91440" bIns="45720" rtlCol="0" anchor="ctr">
            <a:normAutofit/>
          </a:bodyPr>
          <a:lstStyle/>
          <a:p>
            <a:r>
              <a:rPr lang="en-US"/>
              <a:t>YOUR TITLE</a:t>
            </a:r>
          </a:p>
        </p:txBody>
      </p:sp>
      <p:sp>
        <p:nvSpPr>
          <p:cNvPr id="14" name="Text Placeholder 13">
            <a:extLst>
              <a:ext uri="{FF2B5EF4-FFF2-40B4-BE49-F238E27FC236}">
                <a16:creationId xmlns:a16="http://schemas.microsoft.com/office/drawing/2014/main" id="{5C6B7B5F-7095-4F26-BE92-69C13DC9A73A}"/>
              </a:ext>
            </a:extLst>
          </p:cNvPr>
          <p:cNvSpPr>
            <a:spLocks noGrp="1"/>
          </p:cNvSpPr>
          <p:nvPr>
            <p:ph type="body" idx="1"/>
          </p:nvPr>
        </p:nvSpPr>
        <p:spPr>
          <a:xfrm>
            <a:off x="333829" y="1530237"/>
            <a:ext cx="11354887" cy="4638334"/>
          </a:xfrm>
          <a:prstGeom prst="rect">
            <a:avLst/>
          </a:prstGeom>
        </p:spPr>
        <p:txBody>
          <a:bodyPr vert="horz" lIns="91440" tIns="45720" rIns="91440" bIns="45720" rtlCol="0">
            <a:normAutofit/>
          </a:bodyPr>
          <a:lstStyle/>
          <a:p>
            <a:pPr lvl="0"/>
            <a:r>
              <a:rPr lang="en-US"/>
              <a:t>Insert your content here</a:t>
            </a:r>
          </a:p>
        </p:txBody>
      </p:sp>
    </p:spTree>
    <p:extLst>
      <p:ext uri="{BB962C8B-B14F-4D97-AF65-F5344CB8AC3E}">
        <p14:creationId xmlns:p14="http://schemas.microsoft.com/office/powerpoint/2010/main" val="29246889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hdr="0" ftr="0" dt="0"/>
  <p:txStyles>
    <p:titleStyle>
      <a:lvl1pPr algn="l" defTabSz="914400" rtl="0" eaLnBrk="1" latinLnBrk="0" hangingPunct="1">
        <a:lnSpc>
          <a:spcPct val="90000"/>
        </a:lnSpc>
        <a:spcBef>
          <a:spcPct val="0"/>
        </a:spcBef>
        <a:buNone/>
        <a:defRPr sz="4800" kern="1200">
          <a:solidFill>
            <a:srgbClr val="00B0F0"/>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D2EDC98-5534-477D-B51C-A8C98578274D}"/>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chemeClr val="bg1"/>
                </a:solidFill>
              </a:defRPr>
            </a:lvl1pPr>
          </a:lstStyle>
          <a:p>
            <a:fld id="{FB6FA836-D5FF-4506-A263-A2DACA513E4C}" type="slidenum">
              <a:rPr lang="en-US" smtClean="0"/>
              <a:pPr/>
              <a:t>‹#›</a:t>
            </a:fld>
            <a:endParaRPr lang="en-US"/>
          </a:p>
        </p:txBody>
      </p:sp>
      <p:sp>
        <p:nvSpPr>
          <p:cNvPr id="13" name="Title Placeholder 12">
            <a:extLst>
              <a:ext uri="{FF2B5EF4-FFF2-40B4-BE49-F238E27FC236}">
                <a16:creationId xmlns:a16="http://schemas.microsoft.com/office/drawing/2014/main" id="{19CDC227-726F-46DE-B3EC-7135C2D97756}"/>
              </a:ext>
            </a:extLst>
          </p:cNvPr>
          <p:cNvSpPr>
            <a:spLocks noGrp="1"/>
          </p:cNvSpPr>
          <p:nvPr>
            <p:ph type="title"/>
          </p:nvPr>
        </p:nvSpPr>
        <p:spPr>
          <a:xfrm>
            <a:off x="333829" y="191522"/>
            <a:ext cx="11354887" cy="1013164"/>
          </a:xfrm>
          <a:prstGeom prst="rect">
            <a:avLst/>
          </a:prstGeom>
        </p:spPr>
        <p:txBody>
          <a:bodyPr vert="horz" lIns="91440" tIns="45720" rIns="91440" bIns="45720" rtlCol="0" anchor="ctr">
            <a:normAutofit/>
          </a:bodyPr>
          <a:lstStyle/>
          <a:p>
            <a:r>
              <a:rPr lang="en-US"/>
              <a:t>YOUR TITLE</a:t>
            </a:r>
          </a:p>
        </p:txBody>
      </p:sp>
      <p:sp>
        <p:nvSpPr>
          <p:cNvPr id="14" name="Text Placeholder 13">
            <a:extLst>
              <a:ext uri="{FF2B5EF4-FFF2-40B4-BE49-F238E27FC236}">
                <a16:creationId xmlns:a16="http://schemas.microsoft.com/office/drawing/2014/main" id="{5C6B7B5F-7095-4F26-BE92-69C13DC9A73A}"/>
              </a:ext>
            </a:extLst>
          </p:cNvPr>
          <p:cNvSpPr>
            <a:spLocks noGrp="1"/>
          </p:cNvSpPr>
          <p:nvPr>
            <p:ph type="body" idx="1"/>
          </p:nvPr>
        </p:nvSpPr>
        <p:spPr>
          <a:xfrm>
            <a:off x="333829" y="1530237"/>
            <a:ext cx="11354887" cy="4638334"/>
          </a:xfrm>
          <a:prstGeom prst="rect">
            <a:avLst/>
          </a:prstGeom>
        </p:spPr>
        <p:txBody>
          <a:bodyPr vert="horz" lIns="91440" tIns="45720" rIns="91440" bIns="45720" rtlCol="0">
            <a:normAutofit/>
          </a:bodyPr>
          <a:lstStyle/>
          <a:p>
            <a:pPr lvl="0"/>
            <a:r>
              <a:rPr lang="en-US"/>
              <a:t>Insert your content here</a:t>
            </a:r>
          </a:p>
        </p:txBody>
      </p:sp>
    </p:spTree>
    <p:extLst>
      <p:ext uri="{BB962C8B-B14F-4D97-AF65-F5344CB8AC3E}">
        <p14:creationId xmlns:p14="http://schemas.microsoft.com/office/powerpoint/2010/main" val="375786515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hdr="0" ftr="0" dt="0"/>
  <p:txStyles>
    <p:titleStyle>
      <a:lvl1pPr algn="ctr" defTabSz="914400" rtl="0" eaLnBrk="1" latinLnBrk="0" hangingPunct="1">
        <a:lnSpc>
          <a:spcPct val="90000"/>
        </a:lnSpc>
        <a:spcBef>
          <a:spcPct val="0"/>
        </a:spcBef>
        <a:buNone/>
        <a:defRPr sz="4800" kern="1200">
          <a:solidFill>
            <a:srgbClr val="00B0F0"/>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D2EDC98-5534-477D-B51C-A8C98578274D}"/>
              </a:ext>
            </a:extLst>
          </p:cNvPr>
          <p:cNvSpPr>
            <a:spLocks noGrp="1"/>
          </p:cNvSpPr>
          <p:nvPr>
            <p:ph type="sldNum" sz="quarter" idx="4"/>
          </p:nvPr>
        </p:nvSpPr>
        <p:spPr>
          <a:xfrm>
            <a:off x="11498216" y="6332538"/>
            <a:ext cx="365760" cy="365125"/>
          </a:xfrm>
          <a:prstGeom prst="rect">
            <a:avLst/>
          </a:prstGeom>
        </p:spPr>
        <p:txBody>
          <a:bodyPr anchor="ctr"/>
          <a:lstStyle>
            <a:lvl1pPr algn="ctr">
              <a:defRPr sz="1100">
                <a:solidFill>
                  <a:srgbClr val="00B0F0"/>
                </a:solidFill>
              </a:defRPr>
            </a:lvl1pPr>
          </a:lstStyle>
          <a:p>
            <a:fld id="{FB6FA836-D5FF-4506-A263-A2DACA513E4C}" type="slidenum">
              <a:rPr lang="en-US" smtClean="0"/>
              <a:pPr/>
              <a:t>‹#›</a:t>
            </a:fld>
            <a:endParaRPr lang="en-US"/>
          </a:p>
        </p:txBody>
      </p:sp>
      <p:sp>
        <p:nvSpPr>
          <p:cNvPr id="13" name="Title Placeholder 12">
            <a:extLst>
              <a:ext uri="{FF2B5EF4-FFF2-40B4-BE49-F238E27FC236}">
                <a16:creationId xmlns:a16="http://schemas.microsoft.com/office/drawing/2014/main" id="{19CDC227-726F-46DE-B3EC-7135C2D97756}"/>
              </a:ext>
            </a:extLst>
          </p:cNvPr>
          <p:cNvSpPr>
            <a:spLocks noGrp="1"/>
          </p:cNvSpPr>
          <p:nvPr>
            <p:ph type="title"/>
          </p:nvPr>
        </p:nvSpPr>
        <p:spPr>
          <a:xfrm>
            <a:off x="333829" y="191522"/>
            <a:ext cx="11354887" cy="1013164"/>
          </a:xfrm>
          <a:prstGeom prst="rect">
            <a:avLst/>
          </a:prstGeom>
        </p:spPr>
        <p:txBody>
          <a:bodyPr vert="horz" lIns="91440" tIns="45720" rIns="91440" bIns="45720" rtlCol="0" anchor="ctr">
            <a:normAutofit/>
          </a:bodyPr>
          <a:lstStyle/>
          <a:p>
            <a:r>
              <a:rPr lang="en-US"/>
              <a:t>YOUR TITLE</a:t>
            </a:r>
          </a:p>
        </p:txBody>
      </p:sp>
      <p:sp>
        <p:nvSpPr>
          <p:cNvPr id="14" name="Text Placeholder 13">
            <a:extLst>
              <a:ext uri="{FF2B5EF4-FFF2-40B4-BE49-F238E27FC236}">
                <a16:creationId xmlns:a16="http://schemas.microsoft.com/office/drawing/2014/main" id="{5C6B7B5F-7095-4F26-BE92-69C13DC9A73A}"/>
              </a:ext>
            </a:extLst>
          </p:cNvPr>
          <p:cNvSpPr>
            <a:spLocks noGrp="1"/>
          </p:cNvSpPr>
          <p:nvPr>
            <p:ph type="body" idx="1"/>
          </p:nvPr>
        </p:nvSpPr>
        <p:spPr>
          <a:xfrm>
            <a:off x="333829" y="1530237"/>
            <a:ext cx="11354887" cy="4638334"/>
          </a:xfrm>
          <a:prstGeom prst="rect">
            <a:avLst/>
          </a:prstGeom>
        </p:spPr>
        <p:txBody>
          <a:bodyPr vert="horz" lIns="91440" tIns="45720" rIns="91440" bIns="45720" rtlCol="0">
            <a:normAutofit/>
          </a:bodyPr>
          <a:lstStyle/>
          <a:p>
            <a:pPr lvl="0"/>
            <a:r>
              <a:rPr lang="en-US"/>
              <a:t>Insert your content here</a:t>
            </a:r>
          </a:p>
        </p:txBody>
      </p:sp>
    </p:spTree>
    <p:extLst>
      <p:ext uri="{BB962C8B-B14F-4D97-AF65-F5344CB8AC3E}">
        <p14:creationId xmlns:p14="http://schemas.microsoft.com/office/powerpoint/2010/main" val="85794118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Lst>
  <p:hf hdr="0" ftr="0" dt="0"/>
  <p:txStyles>
    <p:titleStyle>
      <a:lvl1pPr algn="ctr" defTabSz="914400" rtl="0" eaLnBrk="1" latinLnBrk="0" hangingPunct="1">
        <a:lnSpc>
          <a:spcPct val="90000"/>
        </a:lnSpc>
        <a:spcBef>
          <a:spcPct val="0"/>
        </a:spcBef>
        <a:buNone/>
        <a:defRPr sz="4800" kern="1200">
          <a:solidFill>
            <a:srgbClr val="00B0F0"/>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899F3B-53EA-46A4-AADB-3833FB731932}"/>
              </a:ext>
            </a:extLst>
          </p:cNvPr>
          <p:cNvSpPr>
            <a:spLocks noGrp="1"/>
          </p:cNvSpPr>
          <p:nvPr>
            <p:ph type="body" sz="quarter" idx="10"/>
          </p:nvPr>
        </p:nvSpPr>
        <p:spPr>
          <a:xfrm>
            <a:off x="496389" y="4480559"/>
            <a:ext cx="11695611" cy="2090057"/>
          </a:xfrm>
        </p:spPr>
        <p:txBody>
          <a:bodyPr>
            <a:noAutofit/>
          </a:bodyPr>
          <a:lstStyle/>
          <a:p>
            <a:r>
              <a:rPr lang="en-GB" sz="5000">
                <a:solidFill>
                  <a:schemeClr val="bg1"/>
                </a:solidFill>
              </a:rPr>
              <a:t>Anomaly Detection For Time Series </a:t>
            </a:r>
          </a:p>
          <a:p>
            <a:r>
              <a:rPr lang="en-GB" sz="5000">
                <a:solidFill>
                  <a:schemeClr val="bg1"/>
                </a:solidFill>
              </a:rPr>
              <a:t>using VAE-LTSM Hybrid Model</a:t>
            </a:r>
          </a:p>
        </p:txBody>
      </p:sp>
    </p:spTree>
    <p:extLst>
      <p:ext uri="{BB962C8B-B14F-4D97-AF65-F5344CB8AC3E}">
        <p14:creationId xmlns:p14="http://schemas.microsoft.com/office/powerpoint/2010/main" val="2533548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Hybrid model</a:t>
            </a:r>
          </a:p>
        </p:txBody>
      </p:sp>
      <p:pic>
        <p:nvPicPr>
          <p:cNvPr id="5" name="Hình ảnh 4">
            <a:extLst>
              <a:ext uri="{FF2B5EF4-FFF2-40B4-BE49-F238E27FC236}">
                <a16:creationId xmlns:a16="http://schemas.microsoft.com/office/drawing/2014/main" id="{1794C606-186E-4A97-B684-E405BE8E9197}"/>
              </a:ext>
            </a:extLst>
          </p:cNvPr>
          <p:cNvPicPr>
            <a:picLocks noChangeAspect="1"/>
          </p:cNvPicPr>
          <p:nvPr/>
        </p:nvPicPr>
        <p:blipFill>
          <a:blip r:embed="rId2"/>
          <a:stretch>
            <a:fillRect/>
          </a:stretch>
        </p:blipFill>
        <p:spPr>
          <a:xfrm>
            <a:off x="340114" y="1488582"/>
            <a:ext cx="7148890" cy="4714255"/>
          </a:xfrm>
          <a:prstGeom prst="rect">
            <a:avLst/>
          </a:prstGeom>
        </p:spPr>
      </p:pic>
      <p:sp>
        <p:nvSpPr>
          <p:cNvPr id="3" name="Hộp Văn bản 2">
            <a:extLst>
              <a:ext uri="{FF2B5EF4-FFF2-40B4-BE49-F238E27FC236}">
                <a16:creationId xmlns:a16="http://schemas.microsoft.com/office/drawing/2014/main" id="{393EC9A7-13D7-45B8-9796-62CEA926CB46}"/>
              </a:ext>
            </a:extLst>
          </p:cNvPr>
          <p:cNvSpPr txBox="1"/>
          <p:nvPr/>
        </p:nvSpPr>
        <p:spPr>
          <a:xfrm>
            <a:off x="8003357" y="1687398"/>
            <a:ext cx="3516198" cy="3416320"/>
          </a:xfrm>
          <a:prstGeom prst="rect">
            <a:avLst/>
          </a:prstGeom>
          <a:noFill/>
        </p:spPr>
        <p:txBody>
          <a:bodyPr wrap="square" rtlCol="0">
            <a:spAutoFit/>
          </a:bodyPr>
          <a:lstStyle/>
          <a:p>
            <a:r>
              <a:rPr lang="en-US" sz="2400">
                <a:solidFill>
                  <a:schemeClr val="bg1"/>
                </a:solidFill>
                <a:latin typeface="Palatino Linotype" panose="02040502050505030304" pitchFamily="18" charset="0"/>
              </a:rPr>
              <a:t>A</a:t>
            </a:r>
            <a:r>
              <a:rPr lang="en-US" sz="2400" b="0" i="0">
                <a:solidFill>
                  <a:schemeClr val="bg1"/>
                </a:solidFill>
                <a:effectLst/>
                <a:latin typeface="Palatino Linotype" panose="02040502050505030304" pitchFamily="18" charset="0"/>
              </a:rPr>
              <a:t>nomaly detection algorithms based only on VAEs often fail in detecting long-term anomalies, as VAE models cannot analyze information beyond a short local window</a:t>
            </a:r>
            <a:r>
              <a:rPr lang="en-US" sz="2400">
                <a:solidFill>
                  <a:schemeClr val="bg1"/>
                </a:solidFill>
                <a:latin typeface="Palatino Linotype" panose="02040502050505030304" pitchFamily="18" charset="0"/>
              </a:rPr>
              <a:t> </a:t>
            </a:r>
            <a:br>
              <a:rPr lang="en-US" sz="2400">
                <a:solidFill>
                  <a:schemeClr val="bg1"/>
                </a:solidFill>
                <a:latin typeface="Palatino Linotype" panose="02040502050505030304" pitchFamily="18" charset="0"/>
              </a:rPr>
            </a:br>
            <a:endParaRPr lang="en-US" sz="2400">
              <a:solidFill>
                <a:schemeClr val="bg1"/>
              </a:solidFill>
              <a:latin typeface="Palatino Linotype" panose="02040502050505030304" pitchFamily="18" charset="0"/>
            </a:endParaRPr>
          </a:p>
        </p:txBody>
      </p:sp>
      <p:sp>
        <p:nvSpPr>
          <p:cNvPr id="4" name="Hộp Văn bản 3">
            <a:extLst>
              <a:ext uri="{FF2B5EF4-FFF2-40B4-BE49-F238E27FC236}">
                <a16:creationId xmlns:a16="http://schemas.microsoft.com/office/drawing/2014/main" id="{9D37F3B7-A0D8-4724-BB7D-39AF65A88903}"/>
              </a:ext>
            </a:extLst>
          </p:cNvPr>
          <p:cNvSpPr txBox="1"/>
          <p:nvPr/>
        </p:nvSpPr>
        <p:spPr>
          <a:xfrm>
            <a:off x="8276734" y="5439266"/>
            <a:ext cx="2630078" cy="523220"/>
          </a:xfrm>
          <a:prstGeom prst="rect">
            <a:avLst/>
          </a:prstGeom>
          <a:noFill/>
        </p:spPr>
        <p:txBody>
          <a:bodyPr wrap="square" rtlCol="0">
            <a:spAutoFit/>
          </a:bodyPr>
          <a:lstStyle/>
          <a:p>
            <a:r>
              <a:rPr lang="en-US" sz="2800">
                <a:solidFill>
                  <a:schemeClr val="bg1"/>
                </a:solidFill>
                <a:latin typeface="Palatino Linotype" panose="02040502050505030304" pitchFamily="18" charset="0"/>
                <a:sym typeface="Wingdings" panose="05000000000000000000" pitchFamily="2" charset="2"/>
              </a:rPr>
              <a:t> VAE-LSTM</a:t>
            </a:r>
            <a:endParaRPr lang="en-US" sz="2800">
              <a:solidFill>
                <a:schemeClr val="bg1"/>
              </a:solidFill>
              <a:latin typeface="Palatino Linotype" panose="02040502050505030304" pitchFamily="18" charset="0"/>
            </a:endParaRPr>
          </a:p>
        </p:txBody>
      </p:sp>
      <p:sp>
        <p:nvSpPr>
          <p:cNvPr id="6" name="Slide Number Placeholder 5">
            <a:extLst>
              <a:ext uri="{FF2B5EF4-FFF2-40B4-BE49-F238E27FC236}">
                <a16:creationId xmlns:a16="http://schemas.microsoft.com/office/drawing/2014/main" id="{CB2191B5-4F18-41D7-98FA-4A6EA019737A}"/>
              </a:ext>
            </a:extLst>
          </p:cNvPr>
          <p:cNvSpPr>
            <a:spLocks noGrp="1"/>
          </p:cNvSpPr>
          <p:nvPr>
            <p:ph type="sldNum" sz="quarter" idx="12"/>
          </p:nvPr>
        </p:nvSpPr>
        <p:spPr/>
        <p:txBody>
          <a:bodyPr/>
          <a:lstStyle/>
          <a:p>
            <a:fld id="{FB6FA836-D5FF-4506-A263-A2DACA513E4C}" type="slidenum">
              <a:rPr lang="en-US" smtClean="0"/>
              <a:pPr/>
              <a:t>10</a:t>
            </a:fld>
            <a:endParaRPr lang="en-US"/>
          </a:p>
        </p:txBody>
      </p:sp>
    </p:spTree>
    <p:extLst>
      <p:ext uri="{BB962C8B-B14F-4D97-AF65-F5344CB8AC3E}">
        <p14:creationId xmlns:p14="http://schemas.microsoft.com/office/powerpoint/2010/main" val="1155343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8D4D-608D-4FA4-B90F-373813578950}"/>
              </a:ext>
            </a:extLst>
          </p:cNvPr>
          <p:cNvSpPr>
            <a:spLocks noGrp="1"/>
          </p:cNvSpPr>
          <p:nvPr>
            <p:ph type="title"/>
          </p:nvPr>
        </p:nvSpPr>
        <p:spPr/>
        <p:txBody>
          <a:bodyPr/>
          <a:lstStyle/>
          <a:p>
            <a:r>
              <a:rPr lang="vi-VN"/>
              <a:t>Training</a:t>
            </a:r>
            <a:endParaRPr lang="en-US"/>
          </a:p>
        </p:txBody>
      </p:sp>
      <p:sp>
        <p:nvSpPr>
          <p:cNvPr id="3" name="Content Placeholder 2">
            <a:extLst>
              <a:ext uri="{FF2B5EF4-FFF2-40B4-BE49-F238E27FC236}">
                <a16:creationId xmlns:a16="http://schemas.microsoft.com/office/drawing/2014/main" id="{13AB0336-F139-4CCA-9825-CD9C096FA9FA}"/>
              </a:ext>
            </a:extLst>
          </p:cNvPr>
          <p:cNvSpPr>
            <a:spLocks noGrp="1"/>
          </p:cNvSpPr>
          <p:nvPr>
            <p:ph idx="1"/>
          </p:nvPr>
        </p:nvSpPr>
        <p:spPr/>
        <p:txBody>
          <a:bodyPr/>
          <a:lstStyle/>
          <a:p>
            <a:r>
              <a:rPr lang="vi-VN"/>
              <a:t>Training and testing set seperated from a single time series. Training set has no anomalies</a:t>
            </a:r>
            <a:endParaRPr lang="en-US"/>
          </a:p>
          <a:p>
            <a:r>
              <a:rPr lang="en-US"/>
              <a:t>10% of training set is reserved for the validation set, which is excluded from training</a:t>
            </a:r>
          </a:p>
        </p:txBody>
      </p:sp>
      <p:sp>
        <p:nvSpPr>
          <p:cNvPr id="5" name="Slide Number Placeholder 4">
            <a:extLst>
              <a:ext uri="{FF2B5EF4-FFF2-40B4-BE49-F238E27FC236}">
                <a16:creationId xmlns:a16="http://schemas.microsoft.com/office/drawing/2014/main" id="{7FD93F95-8832-44E4-996C-F77EF0C52233}"/>
              </a:ext>
            </a:extLst>
          </p:cNvPr>
          <p:cNvSpPr>
            <a:spLocks noGrp="1"/>
          </p:cNvSpPr>
          <p:nvPr>
            <p:ph type="sldNum" sz="quarter" idx="12"/>
          </p:nvPr>
        </p:nvSpPr>
        <p:spPr/>
        <p:txBody>
          <a:bodyPr/>
          <a:lstStyle/>
          <a:p>
            <a:fld id="{44B01BE5-C801-45D5-A1AA-E3907BEB4B48}" type="slidenum">
              <a:rPr lang="en-US" smtClean="0"/>
              <a:t>11</a:t>
            </a:fld>
            <a:endParaRPr lang="en-US"/>
          </a:p>
        </p:txBody>
      </p:sp>
      <p:pic>
        <p:nvPicPr>
          <p:cNvPr id="6" name="Picture 5">
            <a:extLst>
              <a:ext uri="{FF2B5EF4-FFF2-40B4-BE49-F238E27FC236}">
                <a16:creationId xmlns:a16="http://schemas.microsoft.com/office/drawing/2014/main" id="{DF3D68F8-9040-49B2-BAF5-DFAE5D1E3465}"/>
              </a:ext>
            </a:extLst>
          </p:cNvPr>
          <p:cNvPicPr>
            <a:picLocks noChangeAspect="1"/>
          </p:cNvPicPr>
          <p:nvPr/>
        </p:nvPicPr>
        <p:blipFill>
          <a:blip r:embed="rId2"/>
          <a:stretch>
            <a:fillRect/>
          </a:stretch>
        </p:blipFill>
        <p:spPr>
          <a:xfrm>
            <a:off x="2624789" y="3750550"/>
            <a:ext cx="6942422" cy="2118544"/>
          </a:xfrm>
          <a:prstGeom prst="rect">
            <a:avLst/>
          </a:prstGeom>
        </p:spPr>
      </p:pic>
    </p:spTree>
    <p:extLst>
      <p:ext uri="{BB962C8B-B14F-4D97-AF65-F5344CB8AC3E}">
        <p14:creationId xmlns:p14="http://schemas.microsoft.com/office/powerpoint/2010/main" val="100697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48B1-6B93-4D13-A752-C1B081606180}"/>
              </a:ext>
            </a:extLst>
          </p:cNvPr>
          <p:cNvSpPr>
            <a:spLocks noGrp="1"/>
          </p:cNvSpPr>
          <p:nvPr>
            <p:ph type="title"/>
          </p:nvPr>
        </p:nvSpPr>
        <p:spPr/>
        <p:txBody>
          <a:bodyPr/>
          <a:lstStyle/>
          <a:p>
            <a:r>
              <a:rPr lang="vi-VN"/>
              <a:t>Training</a:t>
            </a:r>
            <a:endParaRPr lang="en-US"/>
          </a:p>
        </p:txBody>
      </p:sp>
      <p:sp>
        <p:nvSpPr>
          <p:cNvPr id="3" name="Content Placeholder 2">
            <a:extLst>
              <a:ext uri="{FF2B5EF4-FFF2-40B4-BE49-F238E27FC236}">
                <a16:creationId xmlns:a16="http://schemas.microsoft.com/office/drawing/2014/main" id="{C90A5C45-0906-447C-B6E7-13D592DBDB56}"/>
              </a:ext>
            </a:extLst>
          </p:cNvPr>
          <p:cNvSpPr>
            <a:spLocks noGrp="1"/>
          </p:cNvSpPr>
          <p:nvPr>
            <p:ph idx="1"/>
          </p:nvPr>
        </p:nvSpPr>
        <p:spPr/>
        <p:txBody>
          <a:bodyPr/>
          <a:lstStyle/>
          <a:p>
            <a:r>
              <a:rPr lang="vi-VN" dirty="0"/>
              <a:t>Train VAE using rolling w</a:t>
            </a:r>
            <a:r>
              <a:rPr lang="en-US" dirty="0" err="1"/>
              <a:t>indow</a:t>
            </a:r>
            <a:r>
              <a:rPr lang="en-US" dirty="0"/>
              <a:t> of size p on training data</a:t>
            </a:r>
          </a:p>
          <a:p>
            <a:r>
              <a:rPr lang="en-US" dirty="0"/>
              <a:t>Train LSTM on embeddings of a sequence of k </a:t>
            </a:r>
            <a:r>
              <a:rPr lang="en-US" i="1" dirty="0"/>
              <a:t>non-overlapping </a:t>
            </a:r>
            <a:r>
              <a:rPr lang="en-US" dirty="0"/>
              <a:t>windows</a:t>
            </a:r>
          </a:p>
          <a:p>
            <a:endParaRPr lang="en-US" i="1" dirty="0"/>
          </a:p>
        </p:txBody>
      </p:sp>
      <p:sp>
        <p:nvSpPr>
          <p:cNvPr id="5" name="Slide Number Placeholder 4">
            <a:extLst>
              <a:ext uri="{FF2B5EF4-FFF2-40B4-BE49-F238E27FC236}">
                <a16:creationId xmlns:a16="http://schemas.microsoft.com/office/drawing/2014/main" id="{43272C59-84D2-4DC6-A266-E63557CD6AAA}"/>
              </a:ext>
            </a:extLst>
          </p:cNvPr>
          <p:cNvSpPr>
            <a:spLocks noGrp="1"/>
          </p:cNvSpPr>
          <p:nvPr>
            <p:ph type="sldNum" sz="quarter" idx="12"/>
          </p:nvPr>
        </p:nvSpPr>
        <p:spPr/>
        <p:txBody>
          <a:bodyPr/>
          <a:lstStyle/>
          <a:p>
            <a:fld id="{44B01BE5-C801-45D5-A1AA-E3907BEB4B48}" type="slidenum">
              <a:rPr lang="en-US" smtClean="0"/>
              <a:t>12</a:t>
            </a:fld>
            <a:endParaRPr lang="en-US"/>
          </a:p>
        </p:txBody>
      </p:sp>
      <p:graphicFrame>
        <p:nvGraphicFramePr>
          <p:cNvPr id="6" name="Table 6">
            <a:extLst>
              <a:ext uri="{FF2B5EF4-FFF2-40B4-BE49-F238E27FC236}">
                <a16:creationId xmlns:a16="http://schemas.microsoft.com/office/drawing/2014/main" id="{CF5A8056-06BC-4658-BF23-EE6D695B2543}"/>
              </a:ext>
            </a:extLst>
          </p:cNvPr>
          <p:cNvGraphicFramePr>
            <a:graphicFrameLocks noGrp="1"/>
          </p:cNvGraphicFramePr>
          <p:nvPr/>
        </p:nvGraphicFramePr>
        <p:xfrm>
          <a:off x="2311652" y="4283124"/>
          <a:ext cx="9436944" cy="1975406"/>
        </p:xfrm>
        <a:graphic>
          <a:graphicData uri="http://schemas.openxmlformats.org/drawingml/2006/table">
            <a:tbl>
              <a:tblPr firstRow="1" bandRow="1">
                <a:tableStyleId>{5C22544A-7EE6-4342-B048-85BDC9FD1C3A}</a:tableStyleId>
              </a:tblPr>
              <a:tblGrid>
                <a:gridCol w="786412">
                  <a:extLst>
                    <a:ext uri="{9D8B030D-6E8A-4147-A177-3AD203B41FA5}">
                      <a16:colId xmlns:a16="http://schemas.microsoft.com/office/drawing/2014/main" val="1825392685"/>
                    </a:ext>
                  </a:extLst>
                </a:gridCol>
                <a:gridCol w="786412">
                  <a:extLst>
                    <a:ext uri="{9D8B030D-6E8A-4147-A177-3AD203B41FA5}">
                      <a16:colId xmlns:a16="http://schemas.microsoft.com/office/drawing/2014/main" val="160405364"/>
                    </a:ext>
                  </a:extLst>
                </a:gridCol>
                <a:gridCol w="786412">
                  <a:extLst>
                    <a:ext uri="{9D8B030D-6E8A-4147-A177-3AD203B41FA5}">
                      <a16:colId xmlns:a16="http://schemas.microsoft.com/office/drawing/2014/main" val="943474515"/>
                    </a:ext>
                  </a:extLst>
                </a:gridCol>
                <a:gridCol w="786412">
                  <a:extLst>
                    <a:ext uri="{9D8B030D-6E8A-4147-A177-3AD203B41FA5}">
                      <a16:colId xmlns:a16="http://schemas.microsoft.com/office/drawing/2014/main" val="3913689629"/>
                    </a:ext>
                  </a:extLst>
                </a:gridCol>
                <a:gridCol w="786412">
                  <a:extLst>
                    <a:ext uri="{9D8B030D-6E8A-4147-A177-3AD203B41FA5}">
                      <a16:colId xmlns:a16="http://schemas.microsoft.com/office/drawing/2014/main" val="1662544460"/>
                    </a:ext>
                  </a:extLst>
                </a:gridCol>
                <a:gridCol w="786412">
                  <a:extLst>
                    <a:ext uri="{9D8B030D-6E8A-4147-A177-3AD203B41FA5}">
                      <a16:colId xmlns:a16="http://schemas.microsoft.com/office/drawing/2014/main" val="952228495"/>
                    </a:ext>
                  </a:extLst>
                </a:gridCol>
                <a:gridCol w="786412">
                  <a:extLst>
                    <a:ext uri="{9D8B030D-6E8A-4147-A177-3AD203B41FA5}">
                      <a16:colId xmlns:a16="http://schemas.microsoft.com/office/drawing/2014/main" val="2388247296"/>
                    </a:ext>
                  </a:extLst>
                </a:gridCol>
                <a:gridCol w="786412">
                  <a:extLst>
                    <a:ext uri="{9D8B030D-6E8A-4147-A177-3AD203B41FA5}">
                      <a16:colId xmlns:a16="http://schemas.microsoft.com/office/drawing/2014/main" val="1305419771"/>
                    </a:ext>
                  </a:extLst>
                </a:gridCol>
                <a:gridCol w="786412">
                  <a:extLst>
                    <a:ext uri="{9D8B030D-6E8A-4147-A177-3AD203B41FA5}">
                      <a16:colId xmlns:a16="http://schemas.microsoft.com/office/drawing/2014/main" val="441230166"/>
                    </a:ext>
                  </a:extLst>
                </a:gridCol>
                <a:gridCol w="786412">
                  <a:extLst>
                    <a:ext uri="{9D8B030D-6E8A-4147-A177-3AD203B41FA5}">
                      <a16:colId xmlns:a16="http://schemas.microsoft.com/office/drawing/2014/main" val="1911334614"/>
                    </a:ext>
                  </a:extLst>
                </a:gridCol>
                <a:gridCol w="786412">
                  <a:extLst>
                    <a:ext uri="{9D8B030D-6E8A-4147-A177-3AD203B41FA5}">
                      <a16:colId xmlns:a16="http://schemas.microsoft.com/office/drawing/2014/main" val="4045686015"/>
                    </a:ext>
                  </a:extLst>
                </a:gridCol>
                <a:gridCol w="786412">
                  <a:extLst>
                    <a:ext uri="{9D8B030D-6E8A-4147-A177-3AD203B41FA5}">
                      <a16:colId xmlns:a16="http://schemas.microsoft.com/office/drawing/2014/main" val="3933247577"/>
                    </a:ext>
                  </a:extLst>
                </a:gridCol>
              </a:tblGrid>
              <a:tr h="397258">
                <a:tc>
                  <a:txBody>
                    <a:bodyPr/>
                    <a:lstStyle/>
                    <a:p>
                      <a:r>
                        <a:rPr lang="en-US"/>
                        <a:t>x1</a:t>
                      </a:r>
                    </a:p>
                  </a:txBody>
                  <a:tcPr/>
                </a:tc>
                <a:tc>
                  <a:txBody>
                    <a:bodyPr/>
                    <a:lstStyle/>
                    <a:p>
                      <a:r>
                        <a:rPr lang="en-US"/>
                        <a:t>x2</a:t>
                      </a:r>
                    </a:p>
                  </a:txBody>
                  <a:tcPr/>
                </a:tc>
                <a:tc>
                  <a:txBody>
                    <a:bodyPr/>
                    <a:lstStyle/>
                    <a:p>
                      <a:r>
                        <a:rPr lang="en-US"/>
                        <a:t>x3</a:t>
                      </a:r>
                    </a:p>
                  </a:txBody>
                  <a:tcPr/>
                </a:tc>
                <a:tc>
                  <a:txBody>
                    <a:bodyPr/>
                    <a:lstStyle/>
                    <a:p>
                      <a:r>
                        <a:rPr lang="en-US"/>
                        <a:t>x4</a:t>
                      </a:r>
                    </a:p>
                  </a:txBody>
                  <a:tcPr/>
                </a:tc>
                <a:tc>
                  <a:txBody>
                    <a:bodyPr/>
                    <a:lstStyle/>
                    <a:p>
                      <a:r>
                        <a:rPr lang="en-US"/>
                        <a:t>x5</a:t>
                      </a:r>
                    </a:p>
                  </a:txBody>
                  <a:tcPr/>
                </a:tc>
                <a:tc>
                  <a:txBody>
                    <a:bodyPr/>
                    <a:lstStyle/>
                    <a:p>
                      <a:r>
                        <a:rPr lang="en-US"/>
                        <a:t>x6</a:t>
                      </a:r>
                    </a:p>
                  </a:txBody>
                  <a:tcPr/>
                </a:tc>
                <a:tc>
                  <a:txBody>
                    <a:bodyPr/>
                    <a:lstStyle/>
                    <a:p>
                      <a:r>
                        <a:rPr lang="en-US"/>
                        <a:t>x7</a:t>
                      </a:r>
                    </a:p>
                  </a:txBody>
                  <a:tcPr/>
                </a:tc>
                <a:tc>
                  <a:txBody>
                    <a:bodyPr/>
                    <a:lstStyle/>
                    <a:p>
                      <a:r>
                        <a:rPr lang="en-US"/>
                        <a:t>x8</a:t>
                      </a:r>
                    </a:p>
                  </a:txBody>
                  <a:tcPr/>
                </a:tc>
                <a:tc>
                  <a:txBody>
                    <a:bodyPr/>
                    <a:lstStyle/>
                    <a:p>
                      <a:r>
                        <a:rPr lang="en-US"/>
                        <a:t>x9</a:t>
                      </a:r>
                    </a:p>
                  </a:txBody>
                  <a:tcPr/>
                </a:tc>
                <a:tc>
                  <a:txBody>
                    <a:bodyPr/>
                    <a:lstStyle/>
                    <a:p>
                      <a:r>
                        <a:rPr lang="en-US"/>
                        <a:t>x10</a:t>
                      </a:r>
                    </a:p>
                  </a:txBody>
                  <a:tcPr/>
                </a:tc>
                <a:tc>
                  <a:txBody>
                    <a:bodyPr/>
                    <a:lstStyle/>
                    <a:p>
                      <a:r>
                        <a:rPr lang="en-US"/>
                        <a:t>x11</a:t>
                      </a:r>
                    </a:p>
                  </a:txBody>
                  <a:tcPr/>
                </a:tc>
                <a:tc>
                  <a:txBody>
                    <a:bodyPr/>
                    <a:lstStyle/>
                    <a:p>
                      <a:r>
                        <a:rPr lang="en-US"/>
                        <a:t>x12</a:t>
                      </a:r>
                    </a:p>
                  </a:txBody>
                  <a:tcPr/>
                </a:tc>
                <a:extLst>
                  <a:ext uri="{0D108BD9-81ED-4DB2-BD59-A6C34878D82A}">
                    <a16:rowId xmlns:a16="http://schemas.microsoft.com/office/drawing/2014/main" val="3161507156"/>
                  </a:ext>
                </a:extLst>
              </a:tr>
              <a:tr h="397258">
                <a:tc gridSpan="3">
                  <a:txBody>
                    <a:bodyPr/>
                    <a:lstStyle/>
                    <a:p>
                      <a:r>
                        <a:rPr lang="en-US"/>
                        <a:t>w1</a:t>
                      </a:r>
                    </a:p>
                  </a:txBody>
                  <a:tcPr/>
                </a:tc>
                <a:tc hMerge="1">
                  <a:txBody>
                    <a:bodyPr/>
                    <a:lstStyle/>
                    <a:p>
                      <a:endParaRPr lang="en-US"/>
                    </a:p>
                  </a:txBody>
                  <a:tcPr/>
                </a:tc>
                <a:tc hMerge="1">
                  <a:txBody>
                    <a:bodyPr/>
                    <a:lstStyle/>
                    <a:p>
                      <a:endParaRPr lang="en-US"/>
                    </a:p>
                  </a:txBody>
                  <a:tcPr/>
                </a:tc>
                <a:tc gridSpan="3">
                  <a:txBody>
                    <a:bodyPr/>
                    <a:lstStyle/>
                    <a:p>
                      <a:r>
                        <a:rPr lang="en-US"/>
                        <a:t>w2</a:t>
                      </a:r>
                    </a:p>
                  </a:txBody>
                  <a:tcPr/>
                </a:tc>
                <a:tc hMerge="1">
                  <a:txBody>
                    <a:bodyPr/>
                    <a:lstStyle/>
                    <a:p>
                      <a:endParaRPr lang="en-US"/>
                    </a:p>
                  </a:txBody>
                  <a:tcPr/>
                </a:tc>
                <a:tc hMerge="1">
                  <a:txBody>
                    <a:bodyPr/>
                    <a:lstStyle/>
                    <a:p>
                      <a:endParaRPr lang="en-US"/>
                    </a:p>
                  </a:txBody>
                  <a:tcPr/>
                </a:tc>
                <a:tc gridSpan="3">
                  <a:txBody>
                    <a:bodyPr/>
                    <a:lstStyle/>
                    <a:p>
                      <a:r>
                        <a:rPr lang="en-US" dirty="0"/>
                        <a:t>w3</a:t>
                      </a:r>
                    </a:p>
                  </a:txBody>
                  <a:tcPr/>
                </a:tc>
                <a:tc hMerge="1">
                  <a:txBody>
                    <a:bodyPr/>
                    <a:lstStyle/>
                    <a:p>
                      <a:endParaRPr lang="en-US"/>
                    </a:p>
                  </a:txBody>
                  <a:tcPr/>
                </a:tc>
                <a:tc hMerge="1">
                  <a:txBody>
                    <a:bodyPr/>
                    <a:lstStyle/>
                    <a:p>
                      <a:endParaRPr lang="en-US"/>
                    </a:p>
                  </a:txBody>
                  <a:tcPr/>
                </a:tc>
                <a:tc gridSpan="3">
                  <a:txBody>
                    <a:bodyPr/>
                    <a:lstStyle/>
                    <a:p>
                      <a:r>
                        <a:rPr lang="en-US"/>
                        <a:t>w4</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7694896"/>
                  </a:ext>
                </a:extLst>
              </a:tr>
              <a:tr h="397258">
                <a:tc gridSpan="3">
                  <a:txBody>
                    <a:bodyPr/>
                    <a:lstStyle/>
                    <a:p>
                      <a:r>
                        <a:rPr lang="en-US"/>
                        <a:t>e1</a:t>
                      </a:r>
                    </a:p>
                  </a:txBody>
                  <a:tcPr/>
                </a:tc>
                <a:tc hMerge="1">
                  <a:txBody>
                    <a:bodyPr/>
                    <a:lstStyle/>
                    <a:p>
                      <a:endParaRPr lang="en-US"/>
                    </a:p>
                  </a:txBody>
                  <a:tcPr/>
                </a:tc>
                <a:tc hMerge="1">
                  <a:txBody>
                    <a:bodyPr/>
                    <a:lstStyle/>
                    <a:p>
                      <a:endParaRPr lang="en-US"/>
                    </a:p>
                  </a:txBody>
                  <a:tcPr/>
                </a:tc>
                <a:tc gridSpan="3">
                  <a:txBody>
                    <a:bodyPr/>
                    <a:lstStyle/>
                    <a:p>
                      <a:r>
                        <a:rPr lang="en-US"/>
                        <a:t>e2</a:t>
                      </a:r>
                    </a:p>
                  </a:txBody>
                  <a:tcPr/>
                </a:tc>
                <a:tc hMerge="1">
                  <a:txBody>
                    <a:bodyPr/>
                    <a:lstStyle/>
                    <a:p>
                      <a:endParaRPr lang="en-US"/>
                    </a:p>
                  </a:txBody>
                  <a:tcPr/>
                </a:tc>
                <a:tc hMerge="1">
                  <a:txBody>
                    <a:bodyPr/>
                    <a:lstStyle/>
                    <a:p>
                      <a:endParaRPr lang="en-US"/>
                    </a:p>
                  </a:txBody>
                  <a:tcPr/>
                </a:tc>
                <a:tc gridSpan="3">
                  <a:txBody>
                    <a:bodyPr/>
                    <a:lstStyle/>
                    <a:p>
                      <a:r>
                        <a:rPr lang="en-US"/>
                        <a:t>e3</a:t>
                      </a:r>
                    </a:p>
                  </a:txBody>
                  <a:tcPr/>
                </a:tc>
                <a:tc hMerge="1">
                  <a:txBody>
                    <a:bodyPr/>
                    <a:lstStyle/>
                    <a:p>
                      <a:endParaRPr lang="en-US"/>
                    </a:p>
                  </a:txBody>
                  <a:tcPr/>
                </a:tc>
                <a:tc hMerge="1">
                  <a:txBody>
                    <a:bodyPr/>
                    <a:lstStyle/>
                    <a:p>
                      <a:endParaRPr lang="en-US"/>
                    </a:p>
                  </a:txBody>
                  <a:tcPr/>
                </a:tc>
                <a:tc gridSpan="3">
                  <a:txBody>
                    <a:bodyPr/>
                    <a:lstStyle/>
                    <a:p>
                      <a:r>
                        <a:rPr lang="en-US"/>
                        <a:t>e4</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65614429"/>
                  </a:ext>
                </a:extLst>
              </a:tr>
              <a:tr h="391816">
                <a:tc gridSpan="6">
                  <a:txBody>
                    <a:bodyPr/>
                    <a:lstStyle/>
                    <a:p>
                      <a:r>
                        <a:rPr lang="en-US"/>
                        <a:t>W1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r>
                        <a:rPr lang="en-US"/>
                        <a:t>W2</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5523209"/>
                  </a:ext>
                </a:extLst>
              </a:tr>
              <a:tr h="391816">
                <a:tc gridSpan="6">
                  <a:txBody>
                    <a:bodyPr/>
                    <a:lstStyle/>
                    <a:p>
                      <a:r>
                        <a:rPr lang="en-US"/>
                        <a:t>E1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r>
                        <a:rPr lang="en-US" dirty="0"/>
                        <a:t>E2</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80884604"/>
                  </a:ext>
                </a:extLst>
              </a:tr>
            </a:tbl>
          </a:graphicData>
        </a:graphic>
      </p:graphicFrame>
      <p:pic>
        <p:nvPicPr>
          <p:cNvPr id="7" name="Picture 6">
            <a:extLst>
              <a:ext uri="{FF2B5EF4-FFF2-40B4-BE49-F238E27FC236}">
                <a16:creationId xmlns:a16="http://schemas.microsoft.com/office/drawing/2014/main" id="{EEB2ACA0-0FEC-4CFC-9A56-863127FCD1CB}"/>
              </a:ext>
            </a:extLst>
          </p:cNvPr>
          <p:cNvPicPr>
            <a:picLocks noChangeAspect="1"/>
          </p:cNvPicPr>
          <p:nvPr/>
        </p:nvPicPr>
        <p:blipFill>
          <a:blip r:embed="rId2"/>
          <a:stretch>
            <a:fillRect/>
          </a:stretch>
        </p:blipFill>
        <p:spPr>
          <a:xfrm>
            <a:off x="8534611" y="1587929"/>
            <a:ext cx="2880610" cy="335309"/>
          </a:xfrm>
          <a:prstGeom prst="rect">
            <a:avLst/>
          </a:prstGeom>
        </p:spPr>
      </p:pic>
      <p:sp>
        <p:nvSpPr>
          <p:cNvPr id="10" name="TextBox 9">
            <a:extLst>
              <a:ext uri="{FF2B5EF4-FFF2-40B4-BE49-F238E27FC236}">
                <a16:creationId xmlns:a16="http://schemas.microsoft.com/office/drawing/2014/main" id="{C7DDE8B4-86BD-424D-9877-22B5DC3A81D2}"/>
              </a:ext>
            </a:extLst>
          </p:cNvPr>
          <p:cNvSpPr txBox="1"/>
          <p:nvPr/>
        </p:nvSpPr>
        <p:spPr>
          <a:xfrm>
            <a:off x="404736" y="4280969"/>
            <a:ext cx="1143896" cy="369332"/>
          </a:xfrm>
          <a:prstGeom prst="rect">
            <a:avLst/>
          </a:prstGeom>
          <a:noFill/>
        </p:spPr>
        <p:txBody>
          <a:bodyPr wrap="square" rtlCol="0">
            <a:spAutoFit/>
          </a:bodyPr>
          <a:lstStyle/>
          <a:p>
            <a:r>
              <a:rPr lang="en-US">
                <a:solidFill>
                  <a:schemeClr val="bg1"/>
                </a:solidFill>
              </a:rPr>
              <a:t>Data</a:t>
            </a:r>
          </a:p>
        </p:txBody>
      </p:sp>
      <p:sp>
        <p:nvSpPr>
          <p:cNvPr id="11" name="TextBox 10">
            <a:extLst>
              <a:ext uri="{FF2B5EF4-FFF2-40B4-BE49-F238E27FC236}">
                <a16:creationId xmlns:a16="http://schemas.microsoft.com/office/drawing/2014/main" id="{029E257E-1992-4A9C-A71E-ABED175E4890}"/>
              </a:ext>
            </a:extLst>
          </p:cNvPr>
          <p:cNvSpPr txBox="1"/>
          <p:nvPr/>
        </p:nvSpPr>
        <p:spPr>
          <a:xfrm>
            <a:off x="402717" y="5079093"/>
            <a:ext cx="1349390" cy="369332"/>
          </a:xfrm>
          <a:prstGeom prst="rect">
            <a:avLst/>
          </a:prstGeom>
          <a:noFill/>
        </p:spPr>
        <p:txBody>
          <a:bodyPr wrap="square" rtlCol="0">
            <a:spAutoFit/>
          </a:bodyPr>
          <a:lstStyle/>
          <a:p>
            <a:r>
              <a:rPr lang="en-US">
                <a:solidFill>
                  <a:schemeClr val="bg1"/>
                </a:solidFill>
              </a:rPr>
              <a:t>Embedding</a:t>
            </a:r>
          </a:p>
        </p:txBody>
      </p:sp>
      <p:sp>
        <p:nvSpPr>
          <p:cNvPr id="12" name="TextBox 11">
            <a:extLst>
              <a:ext uri="{FF2B5EF4-FFF2-40B4-BE49-F238E27FC236}">
                <a16:creationId xmlns:a16="http://schemas.microsoft.com/office/drawing/2014/main" id="{51879A72-3614-4DE5-B294-C8373D6E494F}"/>
              </a:ext>
            </a:extLst>
          </p:cNvPr>
          <p:cNvSpPr txBox="1"/>
          <p:nvPr/>
        </p:nvSpPr>
        <p:spPr>
          <a:xfrm>
            <a:off x="404736" y="4704166"/>
            <a:ext cx="1143896" cy="369332"/>
          </a:xfrm>
          <a:prstGeom prst="rect">
            <a:avLst/>
          </a:prstGeom>
          <a:noFill/>
        </p:spPr>
        <p:txBody>
          <a:bodyPr wrap="square" rtlCol="0">
            <a:spAutoFit/>
          </a:bodyPr>
          <a:lstStyle/>
          <a:p>
            <a:r>
              <a:rPr lang="en-US">
                <a:solidFill>
                  <a:schemeClr val="bg1"/>
                </a:solidFill>
              </a:rPr>
              <a:t>Window</a:t>
            </a:r>
          </a:p>
        </p:txBody>
      </p:sp>
      <p:sp>
        <p:nvSpPr>
          <p:cNvPr id="13" name="TextBox 12">
            <a:extLst>
              <a:ext uri="{FF2B5EF4-FFF2-40B4-BE49-F238E27FC236}">
                <a16:creationId xmlns:a16="http://schemas.microsoft.com/office/drawing/2014/main" id="{92EAAFAF-CE2C-4972-AFBB-165B788DCBE7}"/>
              </a:ext>
            </a:extLst>
          </p:cNvPr>
          <p:cNvSpPr txBox="1"/>
          <p:nvPr/>
        </p:nvSpPr>
        <p:spPr>
          <a:xfrm>
            <a:off x="402717" y="5448425"/>
            <a:ext cx="1508662" cy="369332"/>
          </a:xfrm>
          <a:prstGeom prst="rect">
            <a:avLst/>
          </a:prstGeom>
          <a:noFill/>
        </p:spPr>
        <p:txBody>
          <a:bodyPr wrap="square" rtlCol="0">
            <a:spAutoFit/>
          </a:bodyPr>
          <a:lstStyle/>
          <a:p>
            <a:r>
              <a:rPr lang="en-US">
                <a:solidFill>
                  <a:schemeClr val="bg1"/>
                </a:solidFill>
              </a:rPr>
              <a:t>Sequence</a:t>
            </a:r>
          </a:p>
        </p:txBody>
      </p:sp>
      <p:pic>
        <p:nvPicPr>
          <p:cNvPr id="14" name="Picture 13">
            <a:extLst>
              <a:ext uri="{FF2B5EF4-FFF2-40B4-BE49-F238E27FC236}">
                <a16:creationId xmlns:a16="http://schemas.microsoft.com/office/drawing/2014/main" id="{8574C619-F793-47C9-8560-31A0B6527F8B}"/>
              </a:ext>
            </a:extLst>
          </p:cNvPr>
          <p:cNvPicPr>
            <a:picLocks noChangeAspect="1"/>
          </p:cNvPicPr>
          <p:nvPr/>
        </p:nvPicPr>
        <p:blipFill>
          <a:blip r:embed="rId3"/>
          <a:stretch>
            <a:fillRect/>
          </a:stretch>
        </p:blipFill>
        <p:spPr>
          <a:xfrm>
            <a:off x="3657388" y="2800295"/>
            <a:ext cx="4877223" cy="381033"/>
          </a:xfrm>
          <a:prstGeom prst="rect">
            <a:avLst/>
          </a:prstGeom>
        </p:spPr>
      </p:pic>
      <p:pic>
        <p:nvPicPr>
          <p:cNvPr id="15" name="Picture 14">
            <a:extLst>
              <a:ext uri="{FF2B5EF4-FFF2-40B4-BE49-F238E27FC236}">
                <a16:creationId xmlns:a16="http://schemas.microsoft.com/office/drawing/2014/main" id="{7021D665-371F-42B7-9BC2-3DC951DDD98E}"/>
              </a:ext>
            </a:extLst>
          </p:cNvPr>
          <p:cNvPicPr>
            <a:picLocks noChangeAspect="1"/>
          </p:cNvPicPr>
          <p:nvPr/>
        </p:nvPicPr>
        <p:blipFill>
          <a:blip r:embed="rId4"/>
          <a:stretch>
            <a:fillRect/>
          </a:stretch>
        </p:blipFill>
        <p:spPr>
          <a:xfrm>
            <a:off x="5021487" y="3234673"/>
            <a:ext cx="2149026" cy="388654"/>
          </a:xfrm>
          <a:prstGeom prst="rect">
            <a:avLst/>
          </a:prstGeom>
        </p:spPr>
      </p:pic>
      <p:sp>
        <p:nvSpPr>
          <p:cNvPr id="16" name="TextBox 15">
            <a:extLst>
              <a:ext uri="{FF2B5EF4-FFF2-40B4-BE49-F238E27FC236}">
                <a16:creationId xmlns:a16="http://schemas.microsoft.com/office/drawing/2014/main" id="{FF9AEFA9-AB6F-42D6-8674-D3F4E2626785}"/>
              </a:ext>
            </a:extLst>
          </p:cNvPr>
          <p:cNvSpPr txBox="1"/>
          <p:nvPr/>
        </p:nvSpPr>
        <p:spPr>
          <a:xfrm>
            <a:off x="402717" y="5767538"/>
            <a:ext cx="2087534" cy="646331"/>
          </a:xfrm>
          <a:prstGeom prst="rect">
            <a:avLst/>
          </a:prstGeom>
          <a:noFill/>
        </p:spPr>
        <p:txBody>
          <a:bodyPr wrap="square" rtlCol="0">
            <a:spAutoFit/>
          </a:bodyPr>
          <a:lstStyle/>
          <a:p>
            <a:r>
              <a:rPr lang="en-US">
                <a:solidFill>
                  <a:schemeClr val="bg1"/>
                </a:solidFill>
              </a:rPr>
              <a:t>Embedding sequence</a:t>
            </a:r>
          </a:p>
        </p:txBody>
      </p:sp>
    </p:spTree>
    <p:extLst>
      <p:ext uri="{BB962C8B-B14F-4D97-AF65-F5344CB8AC3E}">
        <p14:creationId xmlns:p14="http://schemas.microsoft.com/office/powerpoint/2010/main" val="126731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0DF7-0813-47E6-A1A7-1A9F1BC03EA8}"/>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id="{9276FA96-769B-4B6E-8E4E-8F421B9AF77A}"/>
              </a:ext>
            </a:extLst>
          </p:cNvPr>
          <p:cNvSpPr>
            <a:spLocks noGrp="1"/>
          </p:cNvSpPr>
          <p:nvPr>
            <p:ph idx="1"/>
          </p:nvPr>
        </p:nvSpPr>
        <p:spPr/>
        <p:txBody>
          <a:bodyPr/>
          <a:lstStyle/>
          <a:p>
            <a:pPr marL="457200" indent="-457200">
              <a:buFont typeface="+mj-lt"/>
              <a:buAutoNum type="arabicPeriod"/>
            </a:pPr>
            <a:r>
              <a:rPr lang="en-US"/>
              <a:t>Optimize VAE model to maximize ELBO loss</a:t>
            </a:r>
          </a:p>
          <a:p>
            <a:pPr marL="457200" indent="-457200">
              <a:buFont typeface="+mj-lt"/>
              <a:buAutoNum type="arabicPeriod"/>
            </a:pPr>
            <a:r>
              <a:rPr lang="en-US"/>
              <a:t>Use trained VAE encoder to estimate all embedding sequence </a:t>
            </a:r>
            <a:r>
              <a:rPr lang="en-US" b="1"/>
              <a:t>E</a:t>
            </a:r>
            <a:r>
              <a:rPr lang="en-US" b="1" baseline="-25000"/>
              <a:t>t</a:t>
            </a:r>
            <a:r>
              <a:rPr lang="en-US" baseline="-25000"/>
              <a:t> </a:t>
            </a:r>
            <a:r>
              <a:rPr lang="en-US"/>
              <a:t>in the training set.</a:t>
            </a:r>
          </a:p>
          <a:p>
            <a:pPr marL="457200" indent="-457200">
              <a:buFont typeface="+mj-lt"/>
              <a:buAutoNum type="arabicPeriod"/>
            </a:pPr>
            <a:r>
              <a:rPr lang="en-US"/>
              <a:t>Have the LSTM model take the first k-1 embeddings in </a:t>
            </a:r>
            <a:r>
              <a:rPr lang="en-US" b="1"/>
              <a:t>E</a:t>
            </a:r>
            <a:r>
              <a:rPr lang="en-US" b="1" baseline="-25000"/>
              <a:t>t  </a:t>
            </a:r>
            <a:r>
              <a:rPr lang="en-US"/>
              <a:t>and predict the next k-1 embeddings:</a:t>
            </a:r>
          </a:p>
          <a:p>
            <a:pPr marL="457200" indent="-457200">
              <a:buFont typeface="+mj-lt"/>
              <a:buAutoNum type="arabicPeriod"/>
            </a:pPr>
            <a:r>
              <a:rPr lang="en-US"/>
              <a:t>Optimize LSTM model by minimizing the prediction error of final embedding:  </a:t>
            </a:r>
          </a:p>
          <a:p>
            <a:endParaRPr lang="en-US"/>
          </a:p>
        </p:txBody>
      </p:sp>
      <p:sp>
        <p:nvSpPr>
          <p:cNvPr id="5" name="Slide Number Placeholder 4">
            <a:extLst>
              <a:ext uri="{FF2B5EF4-FFF2-40B4-BE49-F238E27FC236}">
                <a16:creationId xmlns:a16="http://schemas.microsoft.com/office/drawing/2014/main" id="{A8483943-F891-4D5F-A506-CCEACF755F77}"/>
              </a:ext>
            </a:extLst>
          </p:cNvPr>
          <p:cNvSpPr>
            <a:spLocks noGrp="1"/>
          </p:cNvSpPr>
          <p:nvPr>
            <p:ph type="sldNum" sz="quarter" idx="12"/>
          </p:nvPr>
        </p:nvSpPr>
        <p:spPr/>
        <p:txBody>
          <a:bodyPr/>
          <a:lstStyle/>
          <a:p>
            <a:fld id="{44B01BE5-C801-45D5-A1AA-E3907BEB4B48}" type="slidenum">
              <a:rPr lang="en-US" smtClean="0"/>
              <a:t>13</a:t>
            </a:fld>
            <a:endParaRPr lang="en-US"/>
          </a:p>
        </p:txBody>
      </p:sp>
      <p:pic>
        <p:nvPicPr>
          <p:cNvPr id="6" name="Picture 5">
            <a:extLst>
              <a:ext uri="{FF2B5EF4-FFF2-40B4-BE49-F238E27FC236}">
                <a16:creationId xmlns:a16="http://schemas.microsoft.com/office/drawing/2014/main" id="{6BEE0287-7D9F-4FA3-A3A7-9FAB76C6C73E}"/>
              </a:ext>
            </a:extLst>
          </p:cNvPr>
          <p:cNvPicPr>
            <a:picLocks noChangeAspect="1"/>
          </p:cNvPicPr>
          <p:nvPr/>
        </p:nvPicPr>
        <p:blipFill>
          <a:blip r:embed="rId2"/>
          <a:stretch>
            <a:fillRect/>
          </a:stretch>
        </p:blipFill>
        <p:spPr>
          <a:xfrm>
            <a:off x="4156481" y="3381123"/>
            <a:ext cx="3414056" cy="373412"/>
          </a:xfrm>
          <a:prstGeom prst="rect">
            <a:avLst/>
          </a:prstGeom>
        </p:spPr>
      </p:pic>
      <p:pic>
        <p:nvPicPr>
          <p:cNvPr id="7" name="Picture 6">
            <a:extLst>
              <a:ext uri="{FF2B5EF4-FFF2-40B4-BE49-F238E27FC236}">
                <a16:creationId xmlns:a16="http://schemas.microsoft.com/office/drawing/2014/main" id="{BC04769A-9714-46C4-A62A-48D2FF2994C1}"/>
              </a:ext>
            </a:extLst>
          </p:cNvPr>
          <p:cNvPicPr>
            <a:picLocks noChangeAspect="1"/>
          </p:cNvPicPr>
          <p:nvPr/>
        </p:nvPicPr>
        <p:blipFill>
          <a:blip r:embed="rId3"/>
          <a:stretch>
            <a:fillRect/>
          </a:stretch>
        </p:blipFill>
        <p:spPr>
          <a:xfrm>
            <a:off x="2815245" y="4331400"/>
            <a:ext cx="1341236" cy="289585"/>
          </a:xfrm>
          <a:prstGeom prst="rect">
            <a:avLst/>
          </a:prstGeom>
        </p:spPr>
      </p:pic>
    </p:spTree>
    <p:extLst>
      <p:ext uri="{BB962C8B-B14F-4D97-AF65-F5344CB8AC3E}">
        <p14:creationId xmlns:p14="http://schemas.microsoft.com/office/powerpoint/2010/main" val="205197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3047-6F99-4B43-AB2C-0D3D658AF38E}"/>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C29DC747-A918-4C50-90B7-564C8B86FA1B}"/>
              </a:ext>
            </a:extLst>
          </p:cNvPr>
          <p:cNvSpPr>
            <a:spLocks noGrp="1"/>
          </p:cNvSpPr>
          <p:nvPr>
            <p:ph idx="1"/>
          </p:nvPr>
        </p:nvSpPr>
        <p:spPr/>
        <p:txBody>
          <a:bodyPr>
            <a:normAutofit lnSpcReduction="10000"/>
          </a:bodyPr>
          <a:lstStyle/>
          <a:p>
            <a:pPr marL="514350" indent="-514350" algn="just">
              <a:buFont typeface="+mj-lt"/>
              <a:buAutoNum type="arabicPeriod"/>
            </a:pPr>
            <a:r>
              <a:rPr lang="en-US" dirty="0"/>
              <a:t>Use VAE encoder to estimate embedding sequence </a:t>
            </a:r>
            <a:r>
              <a:rPr lang="en-US" b="1" dirty="0"/>
              <a:t>E</a:t>
            </a:r>
            <a:r>
              <a:rPr lang="en-US" b="1" baseline="-25000" dirty="0"/>
              <a:t>t</a:t>
            </a:r>
            <a:r>
              <a:rPr lang="en-US" dirty="0"/>
              <a:t> from test sequence </a:t>
            </a:r>
            <a:r>
              <a:rPr lang="en-US" b="1" dirty="0" err="1"/>
              <a:t>W</a:t>
            </a:r>
            <a:r>
              <a:rPr lang="en-US" b="1" baseline="-25000" dirty="0" err="1"/>
              <a:t>t</a:t>
            </a:r>
            <a:r>
              <a:rPr lang="en-US" b="1" baseline="-25000" dirty="0"/>
              <a:t> </a:t>
            </a:r>
            <a:r>
              <a:rPr lang="en-US" dirty="0"/>
              <a:t>, which contains k*p past readings from t</a:t>
            </a:r>
          </a:p>
          <a:p>
            <a:pPr marL="514350" indent="-514350" algn="just">
              <a:buFont typeface="+mj-lt"/>
              <a:buAutoNum type="arabicPeriod"/>
            </a:pPr>
            <a:r>
              <a:rPr lang="en-US" dirty="0"/>
              <a:t>Feeds the first k-1 embeddings to LSTM model to predict the next k-1 embeddings</a:t>
            </a:r>
          </a:p>
          <a:p>
            <a:pPr marL="514350" indent="-514350" algn="just">
              <a:buFont typeface="+mj-lt"/>
              <a:buAutoNum type="arabicPeriod"/>
            </a:pPr>
            <a:r>
              <a:rPr lang="en-US" dirty="0"/>
              <a:t>Reconstruct the last k-1 windows with VAE decoder using predicted embeddings</a:t>
            </a:r>
          </a:p>
          <a:p>
            <a:pPr marL="514350" indent="-514350" algn="just">
              <a:buFont typeface="+mj-lt"/>
              <a:buAutoNum type="arabicPeriod"/>
            </a:pPr>
            <a:r>
              <a:rPr lang="en-US" dirty="0"/>
              <a:t>Compare reconstructed with original windows, with score function:</a:t>
            </a:r>
          </a:p>
          <a:p>
            <a:pPr marL="514350" indent="-514350" algn="just">
              <a:buFont typeface="+mj-lt"/>
              <a:buAutoNum type="arabicPeriod"/>
            </a:pPr>
            <a:endParaRPr lang="en-US" dirty="0"/>
          </a:p>
          <a:p>
            <a:pPr marL="514350" indent="-514350" algn="just">
              <a:buFont typeface="+mj-lt"/>
              <a:buAutoNum type="arabicPeriod"/>
            </a:pPr>
            <a:endParaRPr lang="en-US" dirty="0"/>
          </a:p>
          <a:p>
            <a:pPr marL="514350" indent="-514350" algn="just">
              <a:buFont typeface="+mj-lt"/>
              <a:buAutoNum type="arabicPeriod"/>
            </a:pPr>
            <a:r>
              <a:rPr lang="en-US" dirty="0"/>
              <a:t>If d</a:t>
            </a:r>
            <a:r>
              <a:rPr lang="en-US" baseline="-25000" dirty="0"/>
              <a:t>t </a:t>
            </a:r>
            <a:r>
              <a:rPr lang="en-US" dirty="0"/>
              <a:t>is bigger than threshold </a:t>
            </a:r>
            <a:r>
              <a:rPr lang="el-GR" dirty="0">
                <a:latin typeface="Times New Roman" panose="02020603050405020304" pitchFamily="18" charset="0"/>
                <a:cs typeface="Times New Roman" panose="02020603050405020304" pitchFamily="18" charset="0"/>
              </a:rPr>
              <a:t>θ</a:t>
            </a:r>
            <a:r>
              <a:rPr lang="en-US" dirty="0"/>
              <a:t>, flag an anomaly alert.</a:t>
            </a:r>
          </a:p>
        </p:txBody>
      </p:sp>
      <p:pic>
        <p:nvPicPr>
          <p:cNvPr id="4" name="Picture 3">
            <a:extLst>
              <a:ext uri="{FF2B5EF4-FFF2-40B4-BE49-F238E27FC236}">
                <a16:creationId xmlns:a16="http://schemas.microsoft.com/office/drawing/2014/main" id="{63646BEA-DD4D-4C2C-BD44-C2E31D002580}"/>
              </a:ext>
            </a:extLst>
          </p:cNvPr>
          <p:cNvPicPr>
            <a:picLocks noChangeAspect="1"/>
          </p:cNvPicPr>
          <p:nvPr/>
        </p:nvPicPr>
        <p:blipFill>
          <a:blip r:embed="rId2"/>
          <a:stretch>
            <a:fillRect/>
          </a:stretch>
        </p:blipFill>
        <p:spPr>
          <a:xfrm>
            <a:off x="2799021" y="2707932"/>
            <a:ext cx="3414056" cy="373412"/>
          </a:xfrm>
          <a:prstGeom prst="rect">
            <a:avLst/>
          </a:prstGeom>
        </p:spPr>
      </p:pic>
      <p:pic>
        <p:nvPicPr>
          <p:cNvPr id="5" name="Picture 4">
            <a:extLst>
              <a:ext uri="{FF2B5EF4-FFF2-40B4-BE49-F238E27FC236}">
                <a16:creationId xmlns:a16="http://schemas.microsoft.com/office/drawing/2014/main" id="{8A9B03EC-98AC-468F-AEFC-7AC00AC1DF14}"/>
              </a:ext>
            </a:extLst>
          </p:cNvPr>
          <p:cNvPicPr>
            <a:picLocks noChangeAspect="1"/>
          </p:cNvPicPr>
          <p:nvPr/>
        </p:nvPicPr>
        <p:blipFill>
          <a:blip r:embed="rId3"/>
          <a:stretch>
            <a:fillRect/>
          </a:stretch>
        </p:blipFill>
        <p:spPr>
          <a:xfrm>
            <a:off x="2799021" y="3537112"/>
            <a:ext cx="4681312" cy="373412"/>
          </a:xfrm>
          <a:prstGeom prst="rect">
            <a:avLst/>
          </a:prstGeom>
        </p:spPr>
      </p:pic>
      <p:pic>
        <p:nvPicPr>
          <p:cNvPr id="6" name="Picture 5">
            <a:extLst>
              <a:ext uri="{FF2B5EF4-FFF2-40B4-BE49-F238E27FC236}">
                <a16:creationId xmlns:a16="http://schemas.microsoft.com/office/drawing/2014/main" id="{931F6E86-EE2F-4CF8-A977-15F7D5D9897B}"/>
              </a:ext>
            </a:extLst>
          </p:cNvPr>
          <p:cNvPicPr>
            <a:picLocks noChangeAspect="1"/>
          </p:cNvPicPr>
          <p:nvPr/>
        </p:nvPicPr>
        <p:blipFill>
          <a:blip r:embed="rId4"/>
          <a:stretch>
            <a:fillRect/>
          </a:stretch>
        </p:blipFill>
        <p:spPr>
          <a:xfrm>
            <a:off x="4191028" y="4456765"/>
            <a:ext cx="3383573" cy="754445"/>
          </a:xfrm>
          <a:prstGeom prst="rect">
            <a:avLst/>
          </a:prstGeom>
        </p:spPr>
      </p:pic>
      <p:sp>
        <p:nvSpPr>
          <p:cNvPr id="7" name="Slide Number Placeholder 6">
            <a:extLst>
              <a:ext uri="{FF2B5EF4-FFF2-40B4-BE49-F238E27FC236}">
                <a16:creationId xmlns:a16="http://schemas.microsoft.com/office/drawing/2014/main" id="{C7D19C93-7516-4EAE-B70B-D0CA6C898BC8}"/>
              </a:ext>
            </a:extLst>
          </p:cNvPr>
          <p:cNvSpPr>
            <a:spLocks noGrp="1"/>
          </p:cNvSpPr>
          <p:nvPr>
            <p:ph type="sldNum" sz="quarter" idx="12"/>
          </p:nvPr>
        </p:nvSpPr>
        <p:spPr/>
        <p:txBody>
          <a:bodyPr/>
          <a:lstStyle/>
          <a:p>
            <a:fld id="{44B01BE5-C801-45D5-A1AA-E3907BEB4B48}" type="slidenum">
              <a:rPr lang="en-US" smtClean="0"/>
              <a:t>14</a:t>
            </a:fld>
            <a:endParaRPr lang="en-US"/>
          </a:p>
        </p:txBody>
      </p:sp>
    </p:spTree>
    <p:extLst>
      <p:ext uri="{BB962C8B-B14F-4D97-AF65-F5344CB8AC3E}">
        <p14:creationId xmlns:p14="http://schemas.microsoft.com/office/powerpoint/2010/main" val="314785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F39F-6AB3-4DDE-87CB-8DAD76FE0E85}"/>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7A046B28-F3FC-4520-8719-44F5B458506E}"/>
              </a:ext>
            </a:extLst>
          </p:cNvPr>
          <p:cNvSpPr>
            <a:spLocks noGrp="1"/>
          </p:cNvSpPr>
          <p:nvPr>
            <p:ph idx="1"/>
          </p:nvPr>
        </p:nvSpPr>
        <p:spPr/>
        <p:txBody>
          <a:bodyPr>
            <a:normAutofit/>
          </a:bodyPr>
          <a:lstStyle/>
          <a:p>
            <a:r>
              <a:rPr lang="en-US" sz="2800"/>
              <a:t>Five datasets:</a:t>
            </a:r>
          </a:p>
          <a:p>
            <a:pPr lvl="1" algn="l">
              <a:buFont typeface="Arial" panose="020B0604020202020204" pitchFamily="34" charset="0"/>
              <a:buChar char="•"/>
            </a:pPr>
            <a:r>
              <a:rPr lang="en-US" sz="2400"/>
              <a:t>Office ambient temperature</a:t>
            </a:r>
          </a:p>
          <a:p>
            <a:pPr lvl="1" algn="l">
              <a:buFont typeface="Arial" panose="020B0604020202020204" pitchFamily="34" charset="0"/>
              <a:buChar char="•"/>
            </a:pPr>
            <a:r>
              <a:rPr lang="en-US" sz="2400"/>
              <a:t>AWS CPU Usage</a:t>
            </a:r>
          </a:p>
          <a:p>
            <a:pPr lvl="1" algn="l">
              <a:buFont typeface="Arial" panose="020B0604020202020204" pitchFamily="34" charset="0"/>
              <a:buChar char="•"/>
            </a:pPr>
            <a:r>
              <a:rPr lang="en-US" sz="2400"/>
              <a:t>CPU Usage of an Amazon server in data center</a:t>
            </a:r>
          </a:p>
          <a:p>
            <a:pPr lvl="1" algn="l">
              <a:buFont typeface="Arial" panose="020B0604020202020204" pitchFamily="34" charset="0"/>
              <a:buChar char="•"/>
            </a:pPr>
            <a:r>
              <a:rPr lang="en-US" sz="2400"/>
              <a:t>Internal temperature of an industrial machine</a:t>
            </a:r>
          </a:p>
          <a:p>
            <a:pPr lvl="1" algn="l">
              <a:buFont typeface="Arial" panose="020B0604020202020204" pitchFamily="34" charset="0"/>
              <a:buChar char="•"/>
            </a:pPr>
            <a:r>
              <a:rPr lang="en-US" sz="2400"/>
              <a:t>Number of taxi passengers in NYC</a:t>
            </a:r>
          </a:p>
        </p:txBody>
      </p:sp>
      <p:sp>
        <p:nvSpPr>
          <p:cNvPr id="5" name="Slide Number Placeholder 4">
            <a:extLst>
              <a:ext uri="{FF2B5EF4-FFF2-40B4-BE49-F238E27FC236}">
                <a16:creationId xmlns:a16="http://schemas.microsoft.com/office/drawing/2014/main" id="{1D97B719-B66E-4E2E-AD61-ECD2F21CB4B5}"/>
              </a:ext>
            </a:extLst>
          </p:cNvPr>
          <p:cNvSpPr>
            <a:spLocks noGrp="1"/>
          </p:cNvSpPr>
          <p:nvPr>
            <p:ph type="sldNum" sz="quarter" idx="12"/>
          </p:nvPr>
        </p:nvSpPr>
        <p:spPr/>
        <p:txBody>
          <a:bodyPr/>
          <a:lstStyle/>
          <a:p>
            <a:fld id="{44B01BE5-C801-45D5-A1AA-E3907BEB4B48}" type="slidenum">
              <a:rPr lang="en-US" smtClean="0"/>
              <a:t>15</a:t>
            </a:fld>
            <a:endParaRPr lang="en-US"/>
          </a:p>
        </p:txBody>
      </p:sp>
    </p:spTree>
    <p:extLst>
      <p:ext uri="{BB962C8B-B14F-4D97-AF65-F5344CB8AC3E}">
        <p14:creationId xmlns:p14="http://schemas.microsoft.com/office/powerpoint/2010/main" val="6514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6164-A536-44E4-B146-C68DF48EA8FC}"/>
              </a:ext>
            </a:extLst>
          </p:cNvPr>
          <p:cNvSpPr>
            <a:spLocks noGrp="1"/>
          </p:cNvSpPr>
          <p:nvPr>
            <p:ph type="title"/>
          </p:nvPr>
        </p:nvSpPr>
        <p:spPr/>
        <p:txBody>
          <a:bodyPr/>
          <a:lstStyle/>
          <a:p>
            <a:r>
              <a:rPr lang="en-US"/>
              <a:t>Comparison</a:t>
            </a:r>
          </a:p>
        </p:txBody>
      </p:sp>
      <p:sp>
        <p:nvSpPr>
          <p:cNvPr id="3" name="Content Placeholder 2">
            <a:extLst>
              <a:ext uri="{FF2B5EF4-FFF2-40B4-BE49-F238E27FC236}">
                <a16:creationId xmlns:a16="http://schemas.microsoft.com/office/drawing/2014/main" id="{40CA500D-E0A5-4703-B388-47768D7D4FF4}"/>
              </a:ext>
            </a:extLst>
          </p:cNvPr>
          <p:cNvSpPr>
            <a:spLocks noGrp="1"/>
          </p:cNvSpPr>
          <p:nvPr>
            <p:ph idx="1"/>
          </p:nvPr>
        </p:nvSpPr>
        <p:spPr>
          <a:xfrm>
            <a:off x="1097280" y="1872628"/>
            <a:ext cx="10058400" cy="4023360"/>
          </a:xfrm>
        </p:spPr>
        <p:txBody>
          <a:bodyPr/>
          <a:lstStyle/>
          <a:p>
            <a:r>
              <a:rPr lang="vi-VN"/>
              <a:t>Compared with three other anomaly dection techniques :</a:t>
            </a:r>
          </a:p>
          <a:p>
            <a:pPr>
              <a:buFont typeface="Arial" panose="020B0604020202020204" pitchFamily="34" charset="0"/>
              <a:buChar char="•"/>
            </a:pPr>
            <a:r>
              <a:rPr lang="vi-VN"/>
              <a:t> Stacked LSTM</a:t>
            </a:r>
          </a:p>
          <a:p>
            <a:pPr>
              <a:buFont typeface="Arial" panose="020B0604020202020204" pitchFamily="34" charset="0"/>
              <a:buChar char="•"/>
            </a:pPr>
            <a:r>
              <a:rPr lang="vi-VN"/>
              <a:t> Variational Auto Encoder</a:t>
            </a:r>
          </a:p>
          <a:p>
            <a:pPr>
              <a:buFont typeface="Arial" panose="020B0604020202020204" pitchFamily="34" charset="0"/>
              <a:buChar char="•"/>
            </a:pPr>
            <a:r>
              <a:rPr lang="vi-VN"/>
              <a:t> Autoregressive moving average (ARMA)</a:t>
            </a:r>
            <a:endParaRPr lang="en-US"/>
          </a:p>
        </p:txBody>
      </p:sp>
      <p:sp>
        <p:nvSpPr>
          <p:cNvPr id="5" name="Slide Number Placeholder 4">
            <a:extLst>
              <a:ext uri="{FF2B5EF4-FFF2-40B4-BE49-F238E27FC236}">
                <a16:creationId xmlns:a16="http://schemas.microsoft.com/office/drawing/2014/main" id="{8C087F42-E6BB-45E8-B274-10C798D3D313}"/>
              </a:ext>
            </a:extLst>
          </p:cNvPr>
          <p:cNvSpPr>
            <a:spLocks noGrp="1"/>
          </p:cNvSpPr>
          <p:nvPr>
            <p:ph type="sldNum" sz="quarter" idx="12"/>
          </p:nvPr>
        </p:nvSpPr>
        <p:spPr/>
        <p:txBody>
          <a:bodyPr/>
          <a:lstStyle/>
          <a:p>
            <a:fld id="{44B01BE5-C801-45D5-A1AA-E3907BEB4B48}" type="slidenum">
              <a:rPr lang="en-US" smtClean="0"/>
              <a:t>16</a:t>
            </a:fld>
            <a:endParaRPr lang="en-US"/>
          </a:p>
        </p:txBody>
      </p:sp>
    </p:spTree>
    <p:extLst>
      <p:ext uri="{BB962C8B-B14F-4D97-AF65-F5344CB8AC3E}">
        <p14:creationId xmlns:p14="http://schemas.microsoft.com/office/powerpoint/2010/main" val="232699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65AE-213E-41E0-BADB-D19B5EC8C869}"/>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8E35DB53-9FCC-4CF3-953E-7CE17C8A09A1}"/>
              </a:ext>
            </a:extLst>
          </p:cNvPr>
          <p:cNvPicPr>
            <a:picLocks noChangeAspect="1"/>
          </p:cNvPicPr>
          <p:nvPr/>
        </p:nvPicPr>
        <p:blipFill>
          <a:blip r:embed="rId2"/>
          <a:stretch>
            <a:fillRect/>
          </a:stretch>
        </p:blipFill>
        <p:spPr>
          <a:xfrm>
            <a:off x="130629" y="1413995"/>
            <a:ext cx="5394960" cy="5444005"/>
          </a:xfrm>
          <a:prstGeom prst="rect">
            <a:avLst/>
          </a:prstGeom>
        </p:spPr>
      </p:pic>
      <p:sp>
        <p:nvSpPr>
          <p:cNvPr id="7" name="TextBox 6">
            <a:extLst>
              <a:ext uri="{FF2B5EF4-FFF2-40B4-BE49-F238E27FC236}">
                <a16:creationId xmlns:a16="http://schemas.microsoft.com/office/drawing/2014/main" id="{9E59B896-0450-47FB-88BD-920B70531952}"/>
              </a:ext>
            </a:extLst>
          </p:cNvPr>
          <p:cNvSpPr txBox="1"/>
          <p:nvPr/>
        </p:nvSpPr>
        <p:spPr>
          <a:xfrm>
            <a:off x="5846355" y="3844041"/>
            <a:ext cx="6579054" cy="646331"/>
          </a:xfrm>
          <a:prstGeom prst="rect">
            <a:avLst/>
          </a:prstGeom>
          <a:noFill/>
        </p:spPr>
        <p:txBody>
          <a:bodyPr wrap="square">
            <a:spAutoFit/>
          </a:bodyPr>
          <a:lstStyle/>
          <a:p>
            <a:r>
              <a:rPr lang="en-US">
                <a:solidFill>
                  <a:schemeClr val="bg1"/>
                </a:solidFill>
              </a:rPr>
              <a:t>Precision, recall and F1 score at the threshold that</a:t>
            </a:r>
          </a:p>
          <a:p>
            <a:r>
              <a:rPr lang="en-US">
                <a:solidFill>
                  <a:schemeClr val="bg1"/>
                </a:solidFill>
              </a:rPr>
              <a:t>gives the best F1 score (L: detection window length).</a:t>
            </a:r>
          </a:p>
        </p:txBody>
      </p:sp>
      <p:sp>
        <p:nvSpPr>
          <p:cNvPr id="3" name="Slide Number Placeholder 2">
            <a:extLst>
              <a:ext uri="{FF2B5EF4-FFF2-40B4-BE49-F238E27FC236}">
                <a16:creationId xmlns:a16="http://schemas.microsoft.com/office/drawing/2014/main" id="{E6BE5FD1-A480-4B4B-808D-17F8322D246B}"/>
              </a:ext>
            </a:extLst>
          </p:cNvPr>
          <p:cNvSpPr>
            <a:spLocks noGrp="1"/>
          </p:cNvSpPr>
          <p:nvPr>
            <p:ph type="sldNum" sz="quarter" idx="12"/>
          </p:nvPr>
        </p:nvSpPr>
        <p:spPr/>
        <p:txBody>
          <a:bodyPr/>
          <a:lstStyle/>
          <a:p>
            <a:fld id="{FB6FA836-D5FF-4506-A263-A2DACA513E4C}" type="slidenum">
              <a:rPr lang="en-US" smtClean="0"/>
              <a:pPr/>
              <a:t>17</a:t>
            </a:fld>
            <a:endParaRPr lang="en-US"/>
          </a:p>
        </p:txBody>
      </p:sp>
    </p:spTree>
    <p:extLst>
      <p:ext uri="{BB962C8B-B14F-4D97-AF65-F5344CB8AC3E}">
        <p14:creationId xmlns:p14="http://schemas.microsoft.com/office/powerpoint/2010/main" val="102880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FF6121C-2F2A-4DDC-8537-E7438D8C5AEB}"/>
              </a:ext>
            </a:extLst>
          </p:cNvPr>
          <p:cNvPicPr>
            <a:picLocks noChangeAspect="1"/>
          </p:cNvPicPr>
          <p:nvPr/>
        </p:nvPicPr>
        <p:blipFill rotWithShape="1">
          <a:blip r:embed="rId2"/>
          <a:srcRect r="9882"/>
          <a:stretch/>
        </p:blipFill>
        <p:spPr>
          <a:xfrm>
            <a:off x="0" y="822960"/>
            <a:ext cx="5826034" cy="4758282"/>
          </a:xfrm>
          <a:prstGeom prst="rect">
            <a:avLst/>
          </a:prstGeom>
        </p:spPr>
      </p:pic>
      <p:pic>
        <p:nvPicPr>
          <p:cNvPr id="19" name="Picture 18">
            <a:extLst>
              <a:ext uri="{FF2B5EF4-FFF2-40B4-BE49-F238E27FC236}">
                <a16:creationId xmlns:a16="http://schemas.microsoft.com/office/drawing/2014/main" id="{B08581C9-145D-466D-801F-78FB00530CD4}"/>
              </a:ext>
            </a:extLst>
          </p:cNvPr>
          <p:cNvPicPr>
            <a:picLocks noChangeAspect="1"/>
          </p:cNvPicPr>
          <p:nvPr/>
        </p:nvPicPr>
        <p:blipFill>
          <a:blip r:embed="rId3"/>
          <a:stretch>
            <a:fillRect/>
          </a:stretch>
        </p:blipFill>
        <p:spPr>
          <a:xfrm>
            <a:off x="5977617" y="822960"/>
            <a:ext cx="6290610" cy="4758282"/>
          </a:xfrm>
          <a:prstGeom prst="rect">
            <a:avLst/>
          </a:prstGeom>
        </p:spPr>
      </p:pic>
      <p:sp>
        <p:nvSpPr>
          <p:cNvPr id="21" name="TextBox 20">
            <a:extLst>
              <a:ext uri="{FF2B5EF4-FFF2-40B4-BE49-F238E27FC236}">
                <a16:creationId xmlns:a16="http://schemas.microsoft.com/office/drawing/2014/main" id="{E226A178-5DDB-4826-ACE4-FACE4A5B57FA}"/>
              </a:ext>
            </a:extLst>
          </p:cNvPr>
          <p:cNvSpPr txBox="1"/>
          <p:nvPr/>
        </p:nvSpPr>
        <p:spPr>
          <a:xfrm>
            <a:off x="1554481" y="5711874"/>
            <a:ext cx="9496696" cy="646331"/>
          </a:xfrm>
          <a:prstGeom prst="rect">
            <a:avLst/>
          </a:prstGeom>
          <a:noFill/>
        </p:spPr>
        <p:txBody>
          <a:bodyPr wrap="square">
            <a:spAutoFit/>
          </a:bodyPr>
          <a:lstStyle/>
          <a:p>
            <a:r>
              <a:rPr lang="en-US">
                <a:solidFill>
                  <a:schemeClr val="bg1"/>
                </a:solidFill>
              </a:rPr>
              <a:t>Anomalies detected using our VAE-LSTM, VAE, LSTM-AD and ARMA methods on the industrial machine temperature series</a:t>
            </a:r>
          </a:p>
        </p:txBody>
      </p:sp>
      <p:sp>
        <p:nvSpPr>
          <p:cNvPr id="2" name="Slide Number Placeholder 1">
            <a:extLst>
              <a:ext uri="{FF2B5EF4-FFF2-40B4-BE49-F238E27FC236}">
                <a16:creationId xmlns:a16="http://schemas.microsoft.com/office/drawing/2014/main" id="{0912C651-52D3-4CDD-836D-F70499D8F8B5}"/>
              </a:ext>
            </a:extLst>
          </p:cNvPr>
          <p:cNvSpPr>
            <a:spLocks noGrp="1"/>
          </p:cNvSpPr>
          <p:nvPr>
            <p:ph type="sldNum" sz="quarter" idx="12"/>
          </p:nvPr>
        </p:nvSpPr>
        <p:spPr/>
        <p:txBody>
          <a:bodyPr/>
          <a:lstStyle/>
          <a:p>
            <a:fld id="{FB6FA836-D5FF-4506-A263-A2DACA513E4C}" type="slidenum">
              <a:rPr lang="en-US" smtClean="0"/>
              <a:pPr/>
              <a:t>18</a:t>
            </a:fld>
            <a:endParaRPr lang="en-US"/>
          </a:p>
        </p:txBody>
      </p:sp>
    </p:spTree>
    <p:extLst>
      <p:ext uri="{BB962C8B-B14F-4D97-AF65-F5344CB8AC3E}">
        <p14:creationId xmlns:p14="http://schemas.microsoft.com/office/powerpoint/2010/main" val="3885835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AB1D1-A11C-42BC-BE47-124F3328BCD9}"/>
              </a:ext>
            </a:extLst>
          </p:cNvPr>
          <p:cNvPicPr>
            <a:picLocks noChangeAspect="1"/>
          </p:cNvPicPr>
          <p:nvPr/>
        </p:nvPicPr>
        <p:blipFill>
          <a:blip r:embed="rId2"/>
          <a:stretch>
            <a:fillRect/>
          </a:stretch>
        </p:blipFill>
        <p:spPr>
          <a:xfrm>
            <a:off x="0" y="836023"/>
            <a:ext cx="5918291" cy="4654963"/>
          </a:xfrm>
          <a:prstGeom prst="rect">
            <a:avLst/>
          </a:prstGeom>
        </p:spPr>
      </p:pic>
      <p:pic>
        <p:nvPicPr>
          <p:cNvPr id="5" name="Picture 4">
            <a:extLst>
              <a:ext uri="{FF2B5EF4-FFF2-40B4-BE49-F238E27FC236}">
                <a16:creationId xmlns:a16="http://schemas.microsoft.com/office/drawing/2014/main" id="{8F878E94-8885-4363-85AD-4F42EAF67C5E}"/>
              </a:ext>
            </a:extLst>
          </p:cNvPr>
          <p:cNvPicPr>
            <a:picLocks noChangeAspect="1"/>
          </p:cNvPicPr>
          <p:nvPr/>
        </p:nvPicPr>
        <p:blipFill>
          <a:blip r:embed="rId3"/>
          <a:stretch>
            <a:fillRect/>
          </a:stretch>
        </p:blipFill>
        <p:spPr>
          <a:xfrm>
            <a:off x="6273709" y="836023"/>
            <a:ext cx="5918291" cy="4654963"/>
          </a:xfrm>
          <a:prstGeom prst="rect">
            <a:avLst/>
          </a:prstGeom>
        </p:spPr>
      </p:pic>
      <p:sp>
        <p:nvSpPr>
          <p:cNvPr id="9" name="TextBox 8">
            <a:extLst>
              <a:ext uri="{FF2B5EF4-FFF2-40B4-BE49-F238E27FC236}">
                <a16:creationId xmlns:a16="http://schemas.microsoft.com/office/drawing/2014/main" id="{109C5CC4-259F-4D30-BA2F-82AD908CCAAF}"/>
              </a:ext>
            </a:extLst>
          </p:cNvPr>
          <p:cNvSpPr txBox="1"/>
          <p:nvPr/>
        </p:nvSpPr>
        <p:spPr>
          <a:xfrm>
            <a:off x="3438797" y="5837311"/>
            <a:ext cx="6093822" cy="369332"/>
          </a:xfrm>
          <a:prstGeom prst="rect">
            <a:avLst/>
          </a:prstGeom>
          <a:noFill/>
        </p:spPr>
        <p:txBody>
          <a:bodyPr wrap="square">
            <a:spAutoFit/>
          </a:bodyPr>
          <a:lstStyle/>
          <a:p>
            <a:r>
              <a:rPr lang="en-US">
                <a:solidFill>
                  <a:schemeClr val="bg1"/>
                </a:solidFill>
              </a:rPr>
              <a:t>Anomalies detected by our VAE-LSTM hybrid model</a:t>
            </a:r>
          </a:p>
        </p:txBody>
      </p:sp>
      <p:sp>
        <p:nvSpPr>
          <p:cNvPr id="2" name="Slide Number Placeholder 1">
            <a:extLst>
              <a:ext uri="{FF2B5EF4-FFF2-40B4-BE49-F238E27FC236}">
                <a16:creationId xmlns:a16="http://schemas.microsoft.com/office/drawing/2014/main" id="{F91D6301-DAE6-46C4-BB6D-B4C095A25BC0}"/>
              </a:ext>
            </a:extLst>
          </p:cNvPr>
          <p:cNvSpPr>
            <a:spLocks noGrp="1"/>
          </p:cNvSpPr>
          <p:nvPr>
            <p:ph type="sldNum" sz="quarter" idx="12"/>
          </p:nvPr>
        </p:nvSpPr>
        <p:spPr/>
        <p:txBody>
          <a:bodyPr/>
          <a:lstStyle/>
          <a:p>
            <a:fld id="{FB6FA836-D5FF-4506-A263-A2DACA513E4C}" type="slidenum">
              <a:rPr lang="en-US" smtClean="0"/>
              <a:pPr/>
              <a:t>19</a:t>
            </a:fld>
            <a:endParaRPr lang="en-US"/>
          </a:p>
        </p:txBody>
      </p:sp>
    </p:spTree>
    <p:extLst>
      <p:ext uri="{BB962C8B-B14F-4D97-AF65-F5344CB8AC3E}">
        <p14:creationId xmlns:p14="http://schemas.microsoft.com/office/powerpoint/2010/main" val="1814875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80CD-1954-4C99-A8D6-5D412097EA6E}"/>
              </a:ext>
            </a:extLst>
          </p:cNvPr>
          <p:cNvSpPr>
            <a:spLocks noGrp="1"/>
          </p:cNvSpPr>
          <p:nvPr>
            <p:ph type="title"/>
          </p:nvPr>
        </p:nvSpPr>
        <p:spPr/>
        <p:txBody>
          <a:bodyPr/>
          <a:lstStyle/>
          <a:p>
            <a:r>
              <a:rPr lang="en-GB"/>
              <a:t>Content</a:t>
            </a:r>
          </a:p>
        </p:txBody>
      </p:sp>
      <p:sp>
        <p:nvSpPr>
          <p:cNvPr id="3" name="Content Placeholder 2">
            <a:extLst>
              <a:ext uri="{FF2B5EF4-FFF2-40B4-BE49-F238E27FC236}">
                <a16:creationId xmlns:a16="http://schemas.microsoft.com/office/drawing/2014/main" id="{9BA2F540-9328-486D-8736-A56747328862}"/>
              </a:ext>
            </a:extLst>
          </p:cNvPr>
          <p:cNvSpPr>
            <a:spLocks noGrp="1"/>
          </p:cNvSpPr>
          <p:nvPr>
            <p:ph sz="quarter" idx="13"/>
          </p:nvPr>
        </p:nvSpPr>
        <p:spPr/>
        <p:txBody>
          <a:bodyPr vert="horz" lIns="91440" tIns="45720" rIns="91440" bIns="45720" rtlCol="0" anchor="t">
            <a:normAutofit/>
          </a:bodyPr>
          <a:lstStyle/>
          <a:p>
            <a:pPr marL="514350" indent="-514350">
              <a:buAutoNum type="arabicPeriod"/>
            </a:pPr>
            <a:r>
              <a:rPr lang="en-GB" dirty="0">
                <a:ea typeface="+mn-lt"/>
                <a:cs typeface="+mn-lt"/>
              </a:rPr>
              <a:t>Introduction</a:t>
            </a:r>
          </a:p>
          <a:p>
            <a:pPr marL="514350" indent="-514350">
              <a:buAutoNum type="arabicPeriod"/>
            </a:pPr>
            <a:r>
              <a:rPr lang="en-GB" dirty="0">
                <a:ea typeface="+mn-lt"/>
                <a:cs typeface="+mn-lt"/>
              </a:rPr>
              <a:t>VAE-LTSM</a:t>
            </a:r>
          </a:p>
          <a:p>
            <a:pPr marL="514350" indent="-514350">
              <a:buAutoNum type="arabicPeriod"/>
            </a:pPr>
            <a:r>
              <a:rPr lang="en-GB" dirty="0">
                <a:ea typeface="+mn-lt"/>
                <a:cs typeface="+mn-lt"/>
              </a:rPr>
              <a:t>Dataset</a:t>
            </a:r>
          </a:p>
          <a:p>
            <a:pPr marL="514350" indent="-514350">
              <a:buAutoNum type="arabicPeriod"/>
            </a:pPr>
            <a:r>
              <a:rPr lang="en-GB" dirty="0">
                <a:ea typeface="+mn-lt"/>
                <a:cs typeface="+mn-lt"/>
              </a:rPr>
              <a:t>Results</a:t>
            </a:r>
          </a:p>
          <a:p>
            <a:pPr marL="514350" indent="-514350">
              <a:buAutoNum type="arabicPeriod"/>
            </a:pPr>
            <a:r>
              <a:rPr lang="en-GB" dirty="0">
                <a:ea typeface="+mn-lt"/>
                <a:cs typeface="+mn-lt"/>
              </a:rPr>
              <a:t>Next work</a:t>
            </a:r>
          </a:p>
        </p:txBody>
      </p:sp>
      <p:sp>
        <p:nvSpPr>
          <p:cNvPr id="4" name="Slide Number Placeholder 3">
            <a:extLst>
              <a:ext uri="{FF2B5EF4-FFF2-40B4-BE49-F238E27FC236}">
                <a16:creationId xmlns:a16="http://schemas.microsoft.com/office/drawing/2014/main" id="{71EDC510-8220-4166-AB2A-D8EEB54B6C45}"/>
              </a:ext>
            </a:extLst>
          </p:cNvPr>
          <p:cNvSpPr>
            <a:spLocks noGrp="1"/>
          </p:cNvSpPr>
          <p:nvPr>
            <p:ph type="sldNum" sz="quarter" idx="12"/>
          </p:nvPr>
        </p:nvSpPr>
        <p:spPr/>
        <p:txBody>
          <a:bodyPr/>
          <a:lstStyle/>
          <a:p>
            <a:fld id="{FB6FA836-D5FF-4506-A263-A2DACA513E4C}" type="slidenum">
              <a:rPr lang="en-US" smtClean="0"/>
              <a:pPr/>
              <a:t>2</a:t>
            </a:fld>
            <a:endParaRPr lang="en-US"/>
          </a:p>
        </p:txBody>
      </p:sp>
    </p:spTree>
    <p:extLst>
      <p:ext uri="{BB962C8B-B14F-4D97-AF65-F5344CB8AC3E}">
        <p14:creationId xmlns:p14="http://schemas.microsoft.com/office/powerpoint/2010/main" val="117725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1F21-7ED5-42F3-92FD-712D6193BDF5}"/>
              </a:ext>
            </a:extLst>
          </p:cNvPr>
          <p:cNvSpPr>
            <a:spLocks noGrp="1"/>
          </p:cNvSpPr>
          <p:nvPr>
            <p:ph type="title"/>
          </p:nvPr>
        </p:nvSpPr>
        <p:spPr/>
        <p:txBody>
          <a:bodyPr/>
          <a:lstStyle/>
          <a:p>
            <a:r>
              <a:rPr lang="en-US"/>
              <a:t>Next work</a:t>
            </a:r>
          </a:p>
        </p:txBody>
      </p:sp>
      <p:sp>
        <p:nvSpPr>
          <p:cNvPr id="3" name="Content Placeholder 2">
            <a:extLst>
              <a:ext uri="{FF2B5EF4-FFF2-40B4-BE49-F238E27FC236}">
                <a16:creationId xmlns:a16="http://schemas.microsoft.com/office/drawing/2014/main" id="{974579C0-8E0C-40F9-B70F-BA1F87465A93}"/>
              </a:ext>
            </a:extLst>
          </p:cNvPr>
          <p:cNvSpPr>
            <a:spLocks noGrp="1"/>
          </p:cNvSpPr>
          <p:nvPr>
            <p:ph sz="quarter" idx="13"/>
          </p:nvPr>
        </p:nvSpPr>
        <p:spPr/>
        <p:txBody>
          <a:bodyPr/>
          <a:lstStyle/>
          <a:p>
            <a:pPr marL="457200" indent="-457200">
              <a:buFontTx/>
              <a:buChar char="-"/>
            </a:pPr>
            <a:r>
              <a:rPr lang="en-US" dirty="0"/>
              <a:t>Coding</a:t>
            </a:r>
          </a:p>
          <a:p>
            <a:pPr marL="457200" indent="-457200">
              <a:buFontTx/>
              <a:buChar char="-"/>
            </a:pPr>
            <a:r>
              <a:rPr lang="en-US" dirty="0"/>
              <a:t>Improve threshold parameter with KQE (Kernel Quantile Estimator)</a:t>
            </a:r>
          </a:p>
          <a:p>
            <a:pPr marL="457200" indent="-457200">
              <a:buFontTx/>
              <a:buChar char="-"/>
            </a:pPr>
            <a:r>
              <a:rPr lang="en-US" dirty="0"/>
              <a:t>Apply with Federated Learning model</a:t>
            </a:r>
          </a:p>
        </p:txBody>
      </p:sp>
      <p:sp>
        <p:nvSpPr>
          <p:cNvPr id="4" name="Slide Number Placeholder 3">
            <a:extLst>
              <a:ext uri="{FF2B5EF4-FFF2-40B4-BE49-F238E27FC236}">
                <a16:creationId xmlns:a16="http://schemas.microsoft.com/office/drawing/2014/main" id="{A792A1EE-2E28-4479-BB0B-FBEE7CFE026F}"/>
              </a:ext>
            </a:extLst>
          </p:cNvPr>
          <p:cNvSpPr>
            <a:spLocks noGrp="1"/>
          </p:cNvSpPr>
          <p:nvPr>
            <p:ph type="sldNum" sz="quarter" idx="12"/>
          </p:nvPr>
        </p:nvSpPr>
        <p:spPr/>
        <p:txBody>
          <a:bodyPr/>
          <a:lstStyle/>
          <a:p>
            <a:fld id="{FB6FA836-D5FF-4506-A263-A2DACA513E4C}" type="slidenum">
              <a:rPr lang="en-US" smtClean="0"/>
              <a:pPr/>
              <a:t>20</a:t>
            </a:fld>
            <a:endParaRPr lang="en-US"/>
          </a:p>
        </p:txBody>
      </p:sp>
    </p:spTree>
    <p:extLst>
      <p:ext uri="{BB962C8B-B14F-4D97-AF65-F5344CB8AC3E}">
        <p14:creationId xmlns:p14="http://schemas.microsoft.com/office/powerpoint/2010/main" val="429108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80CD-1954-4C99-A8D6-5D412097EA6E}"/>
              </a:ext>
            </a:extLst>
          </p:cNvPr>
          <p:cNvSpPr>
            <a:spLocks noGrp="1"/>
          </p:cNvSpPr>
          <p:nvPr>
            <p:ph type="title"/>
          </p:nvPr>
        </p:nvSpPr>
        <p:spPr/>
        <p:txBody>
          <a:bodyPr/>
          <a:lstStyle/>
          <a:p>
            <a:r>
              <a:rPr lang="en-GB"/>
              <a:t>Introduction</a:t>
            </a:r>
          </a:p>
        </p:txBody>
      </p:sp>
      <p:sp>
        <p:nvSpPr>
          <p:cNvPr id="3" name="Content Placeholder 2">
            <a:extLst>
              <a:ext uri="{FF2B5EF4-FFF2-40B4-BE49-F238E27FC236}">
                <a16:creationId xmlns:a16="http://schemas.microsoft.com/office/drawing/2014/main" id="{9BA2F540-9328-486D-8736-A56747328862}"/>
              </a:ext>
            </a:extLst>
          </p:cNvPr>
          <p:cNvSpPr>
            <a:spLocks noGrp="1"/>
          </p:cNvSpPr>
          <p:nvPr>
            <p:ph sz="quarter" idx="13"/>
          </p:nvPr>
        </p:nvSpPr>
        <p:spPr>
          <a:xfrm>
            <a:off x="110805" y="1567408"/>
            <a:ext cx="11494634" cy="4638334"/>
          </a:xfrm>
        </p:spPr>
        <p:txBody>
          <a:bodyPr vert="horz" lIns="91440" tIns="45720" rIns="91440" bIns="45720" rtlCol="0" anchor="t">
            <a:normAutofit/>
          </a:bodyPr>
          <a:lstStyle/>
          <a:p>
            <a:r>
              <a:rPr lang="en-GB" dirty="0">
                <a:ea typeface="+mn-lt"/>
                <a:cs typeface="+mn-lt"/>
              </a:rPr>
              <a:t> Anomaly Detection for time series </a:t>
            </a:r>
            <a:endParaRPr lang="en-US" dirty="0">
              <a:ea typeface="+mn-lt"/>
              <a:cs typeface="+mn-lt"/>
            </a:endParaRPr>
          </a:p>
          <a:p>
            <a:pPr algn="just"/>
            <a:r>
              <a:rPr lang="en-GB" dirty="0">
                <a:ea typeface="+mn-lt"/>
                <a:cs typeface="+mn-lt"/>
              </a:rPr>
              <a:t>- The training data are often unbalanced with very few labelled anomalies -&gt; </a:t>
            </a:r>
            <a:r>
              <a:rPr lang="en-GB" i="1" dirty="0">
                <a:ea typeface="+mn-lt"/>
                <a:cs typeface="+mn-lt"/>
              </a:rPr>
              <a:t>Unsupervised learning models</a:t>
            </a:r>
            <a:r>
              <a:rPr lang="en-GB" dirty="0">
                <a:ea typeface="+mn-lt"/>
                <a:cs typeface="+mn-lt"/>
              </a:rPr>
              <a:t>.</a:t>
            </a:r>
            <a:endParaRPr lang="en-GB" dirty="0"/>
          </a:p>
          <a:p>
            <a:pPr algn="just"/>
            <a:r>
              <a:rPr lang="en-GB" dirty="0">
                <a:ea typeface="+mn-lt"/>
                <a:cs typeface="+mn-lt"/>
              </a:rPr>
              <a:t>- Context anomalies depend on the value of surrounding data points and thus local information is required for their detection </a:t>
            </a:r>
          </a:p>
          <a:p>
            <a:pPr algn="just"/>
            <a:r>
              <a:rPr lang="en-GB" dirty="0"/>
              <a:t>- </a:t>
            </a:r>
            <a:r>
              <a:rPr lang="en-GB" dirty="0">
                <a:ea typeface="+mn-lt"/>
                <a:cs typeface="+mn-lt"/>
              </a:rPr>
              <a:t>Collective anomalies always occur in sequence over a reasonably long period -&gt; </a:t>
            </a:r>
            <a:r>
              <a:rPr lang="en-GB" i="1" dirty="0">
                <a:ea typeface="+mn-lt"/>
                <a:cs typeface="+mn-lt"/>
              </a:rPr>
              <a:t>RNNs (LSTM).</a:t>
            </a:r>
            <a:endParaRPr lang="en-GB" i="1" dirty="0"/>
          </a:p>
        </p:txBody>
      </p:sp>
      <p:sp>
        <p:nvSpPr>
          <p:cNvPr id="4" name="Slide Number Placeholder 3">
            <a:extLst>
              <a:ext uri="{FF2B5EF4-FFF2-40B4-BE49-F238E27FC236}">
                <a16:creationId xmlns:a16="http://schemas.microsoft.com/office/drawing/2014/main" id="{67BCCD25-7792-4D30-9AA2-4B1D9F2F016F}"/>
              </a:ext>
            </a:extLst>
          </p:cNvPr>
          <p:cNvSpPr>
            <a:spLocks noGrp="1"/>
          </p:cNvSpPr>
          <p:nvPr>
            <p:ph type="sldNum" sz="quarter" idx="12"/>
          </p:nvPr>
        </p:nvSpPr>
        <p:spPr/>
        <p:txBody>
          <a:bodyPr/>
          <a:lstStyle/>
          <a:p>
            <a:fld id="{FB6FA836-D5FF-4506-A263-A2DACA513E4C}" type="slidenum">
              <a:rPr lang="en-US" smtClean="0"/>
              <a:pPr/>
              <a:t>3</a:t>
            </a:fld>
            <a:endParaRPr lang="en-US"/>
          </a:p>
        </p:txBody>
      </p:sp>
    </p:spTree>
    <p:extLst>
      <p:ext uri="{BB962C8B-B14F-4D97-AF65-F5344CB8AC3E}">
        <p14:creationId xmlns:p14="http://schemas.microsoft.com/office/powerpoint/2010/main" val="115565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88E0-CE5B-49C5-8C25-04431F82D971}"/>
              </a:ext>
            </a:extLst>
          </p:cNvPr>
          <p:cNvSpPr>
            <a:spLocks noGrp="1"/>
          </p:cNvSpPr>
          <p:nvPr>
            <p:ph type="title"/>
          </p:nvPr>
        </p:nvSpPr>
        <p:spPr/>
        <p:txBody>
          <a:bodyPr/>
          <a:lstStyle/>
          <a:p>
            <a:r>
              <a:rPr lang="en-GB">
                <a:ea typeface="+mj-lt"/>
                <a:cs typeface="+mj-lt"/>
              </a:rPr>
              <a:t>Background and related work </a:t>
            </a:r>
            <a:endParaRPr lang="en-US"/>
          </a:p>
        </p:txBody>
      </p:sp>
      <p:sp>
        <p:nvSpPr>
          <p:cNvPr id="3" name="Content Placeholder 2">
            <a:extLst>
              <a:ext uri="{FF2B5EF4-FFF2-40B4-BE49-F238E27FC236}">
                <a16:creationId xmlns:a16="http://schemas.microsoft.com/office/drawing/2014/main" id="{18BF9B69-2231-4F99-A62C-5830ED2321B3}"/>
              </a:ext>
            </a:extLst>
          </p:cNvPr>
          <p:cNvSpPr>
            <a:spLocks noGrp="1"/>
          </p:cNvSpPr>
          <p:nvPr>
            <p:ph sz="quarter" idx="13"/>
          </p:nvPr>
        </p:nvSpPr>
        <p:spPr/>
        <p:txBody>
          <a:bodyPr vert="horz" lIns="91440" tIns="45720" rIns="91440" bIns="45720" rtlCol="0" anchor="t">
            <a:normAutofit lnSpcReduction="10000"/>
          </a:bodyPr>
          <a:lstStyle/>
          <a:p>
            <a:pPr marL="285750" indent="-285750">
              <a:lnSpc>
                <a:spcPct val="100000"/>
              </a:lnSpc>
              <a:spcBef>
                <a:spcPts val="0"/>
              </a:spcBef>
              <a:buFont typeface="Wingdings,Sans-Serif"/>
              <a:buChar char="§"/>
            </a:pPr>
            <a:r>
              <a:rPr lang="en-GB">
                <a:ea typeface="+mn-lt"/>
                <a:cs typeface="+mn-lt"/>
              </a:rPr>
              <a:t> VAE module: Forming robust local features over a short window</a:t>
            </a:r>
          </a:p>
          <a:p>
            <a:pPr marL="285750" indent="-285750">
              <a:lnSpc>
                <a:spcPct val="100000"/>
              </a:lnSpc>
              <a:spcBef>
                <a:spcPts val="0"/>
              </a:spcBef>
              <a:buFont typeface="Wingdings,Sans-Serif"/>
              <a:buChar char="§"/>
            </a:pPr>
            <a:r>
              <a:rPr lang="en-GB">
                <a:ea typeface="+mn-lt"/>
                <a:cs typeface="+mn-lt"/>
              </a:rPr>
              <a:t> LSTM module: Estimating the long term correlations in the sequence</a:t>
            </a:r>
            <a:endParaRPr lang="en-US">
              <a:ea typeface="+mn-lt"/>
              <a:cs typeface="+mn-lt"/>
            </a:endParaRPr>
          </a:p>
          <a:p>
            <a:pPr marL="285750" indent="-285750">
              <a:lnSpc>
                <a:spcPct val="100000"/>
              </a:lnSpc>
              <a:spcBef>
                <a:spcPts val="0"/>
              </a:spcBef>
              <a:buFont typeface="Wingdings,Sans-Serif"/>
              <a:buChar char="§"/>
            </a:pPr>
            <a:r>
              <a:rPr lang="en-GB">
                <a:ea typeface="+mn-lt"/>
                <a:cs typeface="+mn-lt"/>
              </a:rPr>
              <a:t> Hybrid: Means processes a sequence of data points over a short period of time to form a local temporal basis for the latter sequential module to build upon.</a:t>
            </a:r>
          </a:p>
          <a:p>
            <a:pPr marL="285750" indent="-285750">
              <a:lnSpc>
                <a:spcPct val="100000"/>
              </a:lnSpc>
              <a:spcBef>
                <a:spcPts val="0"/>
              </a:spcBef>
              <a:buFont typeface="Wingdings,Sans-Serif"/>
              <a:buChar char="§"/>
            </a:pPr>
            <a:endParaRPr lang="en-GB">
              <a:ea typeface="+mn-lt"/>
              <a:cs typeface="+mn-lt"/>
            </a:endParaRPr>
          </a:p>
          <a:p>
            <a:pPr>
              <a:lnSpc>
                <a:spcPct val="100000"/>
              </a:lnSpc>
              <a:spcBef>
                <a:spcPts val="0"/>
              </a:spcBef>
            </a:pPr>
            <a:r>
              <a:rPr lang="en-GB">
                <a:ea typeface="+mn-lt"/>
                <a:cs typeface="+mn-lt"/>
              </a:rPr>
              <a:t>-&gt; Using VAEs as local feature extractor and coupling it with a LSTM module to take care of long-term trends.</a:t>
            </a:r>
          </a:p>
          <a:p>
            <a:pPr>
              <a:lnSpc>
                <a:spcPct val="100000"/>
              </a:lnSpc>
              <a:spcBef>
                <a:spcPts val="0"/>
              </a:spcBef>
            </a:pPr>
            <a:r>
              <a:rPr lang="en-GB"/>
              <a:t>-&gt; Module </a:t>
            </a:r>
            <a:r>
              <a:rPr lang="en-GB">
                <a:ea typeface="+mn-lt"/>
                <a:cs typeface="+mn-lt"/>
              </a:rPr>
              <a:t>is applied to embeddings that represent a local window, which make algorithm capable of ignoring redundant raw samples and tracking events over longer terms.</a:t>
            </a:r>
            <a:endParaRPr lang="en-GB"/>
          </a:p>
          <a:p>
            <a:endParaRPr lang="en-GB"/>
          </a:p>
        </p:txBody>
      </p:sp>
      <p:sp>
        <p:nvSpPr>
          <p:cNvPr id="4" name="Slide Number Placeholder 3">
            <a:extLst>
              <a:ext uri="{FF2B5EF4-FFF2-40B4-BE49-F238E27FC236}">
                <a16:creationId xmlns:a16="http://schemas.microsoft.com/office/drawing/2014/main" id="{3530D1B4-9E86-4469-A802-7AA79307AA9D}"/>
              </a:ext>
            </a:extLst>
          </p:cNvPr>
          <p:cNvSpPr>
            <a:spLocks noGrp="1"/>
          </p:cNvSpPr>
          <p:nvPr>
            <p:ph type="sldNum" sz="quarter" idx="12"/>
          </p:nvPr>
        </p:nvSpPr>
        <p:spPr/>
        <p:txBody>
          <a:bodyPr/>
          <a:lstStyle/>
          <a:p>
            <a:fld id="{FB6FA836-D5FF-4506-A263-A2DACA513E4C}" type="slidenum">
              <a:rPr lang="en-US" smtClean="0"/>
              <a:pPr/>
              <a:t>4</a:t>
            </a:fld>
            <a:endParaRPr lang="en-US"/>
          </a:p>
        </p:txBody>
      </p:sp>
    </p:spTree>
    <p:extLst>
      <p:ext uri="{BB962C8B-B14F-4D97-AF65-F5344CB8AC3E}">
        <p14:creationId xmlns:p14="http://schemas.microsoft.com/office/powerpoint/2010/main" val="243878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Autoencoder</a:t>
            </a:r>
          </a:p>
        </p:txBody>
      </p:sp>
      <p:pic>
        <p:nvPicPr>
          <p:cNvPr id="1026" name="Picture 2" descr="image">
            <a:extLst>
              <a:ext uri="{FF2B5EF4-FFF2-40B4-BE49-F238E27FC236}">
                <a16:creationId xmlns:a16="http://schemas.microsoft.com/office/drawing/2014/main" id="{E30D1253-C502-4AE7-B0C6-D8ED456B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15" y="1952687"/>
            <a:ext cx="657225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E6873E84-B1AD-4FD2-9233-3A8A2EDF5149}"/>
              </a:ext>
            </a:extLst>
          </p:cNvPr>
          <p:cNvSpPr txBox="1"/>
          <p:nvPr/>
        </p:nvSpPr>
        <p:spPr>
          <a:xfrm>
            <a:off x="7785942" y="2140093"/>
            <a:ext cx="3872243" cy="3694176"/>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dirty="0">
                <a:solidFill>
                  <a:schemeClr val="bg1"/>
                </a:solidFill>
              </a:rPr>
              <a:t>Encoder: take input as a n-dimensional vector, output is a m-dimensional vector (m&lt;n)</a:t>
            </a:r>
          </a:p>
          <a:p>
            <a:pPr algn="just">
              <a:lnSpc>
                <a:spcPct val="90000"/>
              </a:lnSpc>
              <a:spcAft>
                <a:spcPts val="600"/>
              </a:spcAft>
            </a:pPr>
            <a:r>
              <a:rPr lang="en-US" dirty="0">
                <a:solidFill>
                  <a:schemeClr val="bg1"/>
                </a:solidFill>
                <a:sym typeface="Wingdings" panose="05000000000000000000" pitchFamily="2" charset="2"/>
              </a:rPr>
              <a:t></a:t>
            </a:r>
            <a:r>
              <a:rPr lang="en-US" dirty="0">
                <a:solidFill>
                  <a:schemeClr val="bg1"/>
                </a:solidFill>
              </a:rPr>
              <a:t> Dimensionality Reduction</a:t>
            </a:r>
          </a:p>
          <a:p>
            <a:pPr indent="-228600" algn="just">
              <a:lnSpc>
                <a:spcPct val="90000"/>
              </a:lnSpc>
              <a:spcAft>
                <a:spcPts val="600"/>
              </a:spcAft>
              <a:buFont typeface="Arial" panose="020B0604020202020204" pitchFamily="34" charset="0"/>
              <a:buChar char="•"/>
            </a:pPr>
            <a:endParaRPr lang="en-US" dirty="0">
              <a:solidFill>
                <a:schemeClr val="bg1"/>
              </a:solidFill>
            </a:endParaRPr>
          </a:p>
          <a:p>
            <a:pPr marL="285750" indent="-228600" algn="just">
              <a:lnSpc>
                <a:spcPct val="90000"/>
              </a:lnSpc>
              <a:spcAft>
                <a:spcPts val="600"/>
              </a:spcAft>
              <a:buFont typeface="Arial" panose="020B0604020202020204" pitchFamily="34" charset="0"/>
              <a:buChar char="•"/>
            </a:pPr>
            <a:r>
              <a:rPr lang="en-US" dirty="0">
                <a:solidFill>
                  <a:schemeClr val="bg1"/>
                </a:solidFill>
              </a:rPr>
              <a:t>Decoder: reconstruct the n-dimensional vector</a:t>
            </a:r>
          </a:p>
          <a:p>
            <a:pPr indent="-228600">
              <a:lnSpc>
                <a:spcPct val="90000"/>
              </a:lnSpc>
              <a:spcAft>
                <a:spcPts val="600"/>
              </a:spcAft>
              <a:buFont typeface="Arial" panose="020B0604020202020204" pitchFamily="34" charset="0"/>
              <a:buChar char="•"/>
            </a:pPr>
            <a:endParaRPr lang="en-US" dirty="0">
              <a:solidFill>
                <a:schemeClr val="bg1"/>
              </a:solidFill>
              <a:latin typeface="Palatino Linotype" panose="02040502050505030304" pitchFamily="18" charset="0"/>
            </a:endParaRPr>
          </a:p>
          <a:p>
            <a:pPr indent="-228600">
              <a:lnSpc>
                <a:spcPct val="90000"/>
              </a:lnSpc>
              <a:spcAft>
                <a:spcPts val="600"/>
              </a:spcAft>
              <a:buFont typeface="Arial" panose="020B0604020202020204" pitchFamily="34" charset="0"/>
              <a:buChar char="•"/>
            </a:pPr>
            <a:endParaRPr lang="en-US" dirty="0">
              <a:solidFill>
                <a:schemeClr val="bg1"/>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9FE23F86-1D8E-4DD8-A91E-6A4080554802}"/>
              </a:ext>
            </a:extLst>
          </p:cNvPr>
          <p:cNvSpPr>
            <a:spLocks noGrp="1"/>
          </p:cNvSpPr>
          <p:nvPr>
            <p:ph type="sldNum" sz="quarter" idx="12"/>
          </p:nvPr>
        </p:nvSpPr>
        <p:spPr/>
        <p:txBody>
          <a:bodyPr/>
          <a:lstStyle/>
          <a:p>
            <a:fld id="{FB6FA836-D5FF-4506-A263-A2DACA513E4C}" type="slidenum">
              <a:rPr lang="en-US" smtClean="0"/>
              <a:pPr/>
              <a:t>5</a:t>
            </a:fld>
            <a:endParaRPr lang="en-US"/>
          </a:p>
        </p:txBody>
      </p:sp>
    </p:spTree>
    <p:extLst>
      <p:ext uri="{BB962C8B-B14F-4D97-AF65-F5344CB8AC3E}">
        <p14:creationId xmlns:p14="http://schemas.microsoft.com/office/powerpoint/2010/main" val="38933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Variational Autoencoder (VAE)</a:t>
            </a:r>
          </a:p>
        </p:txBody>
      </p:sp>
      <p:sp>
        <p:nvSpPr>
          <p:cNvPr id="3" name="Content Placeholder 2">
            <a:extLst>
              <a:ext uri="{FF2B5EF4-FFF2-40B4-BE49-F238E27FC236}">
                <a16:creationId xmlns:a16="http://schemas.microsoft.com/office/drawing/2014/main" id="{5D12F624-0E5C-4F92-A3E4-58E7D2A6EC48}"/>
              </a:ext>
            </a:extLst>
          </p:cNvPr>
          <p:cNvSpPr>
            <a:spLocks noGrp="1"/>
          </p:cNvSpPr>
          <p:nvPr>
            <p:ph sz="quarter" idx="13"/>
          </p:nvPr>
        </p:nvSpPr>
        <p:spPr/>
        <p:txBody>
          <a:bodyPr/>
          <a:lstStyle/>
          <a:p>
            <a:endParaRPr lang="en-GB"/>
          </a:p>
        </p:txBody>
      </p:sp>
      <p:pic>
        <p:nvPicPr>
          <p:cNvPr id="4" name="Picture 6" descr="image">
            <a:extLst>
              <a:ext uri="{FF2B5EF4-FFF2-40B4-BE49-F238E27FC236}">
                <a16:creationId xmlns:a16="http://schemas.microsoft.com/office/drawing/2014/main" id="{B9D405F1-C8C2-4E1F-B981-737023288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735" y="1673380"/>
            <a:ext cx="6813380" cy="4352047"/>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EA2802A-A334-4699-B0FB-EFF595855BAE}"/>
              </a:ext>
            </a:extLst>
          </p:cNvPr>
          <p:cNvSpPr txBox="1"/>
          <p:nvPr/>
        </p:nvSpPr>
        <p:spPr>
          <a:xfrm>
            <a:off x="7209115" y="1800343"/>
            <a:ext cx="4619348" cy="3908762"/>
          </a:xfrm>
          <a:prstGeom prst="rect">
            <a:avLst/>
          </a:prstGeom>
          <a:noFill/>
        </p:spPr>
        <p:txBody>
          <a:bodyPr wrap="square" rtlCol="0">
            <a:spAutoFit/>
          </a:bodyPr>
          <a:lstStyle/>
          <a:p>
            <a:pPr algn="just"/>
            <a:r>
              <a:rPr lang="en-US" sz="2400" dirty="0">
                <a:solidFill>
                  <a:schemeClr val="bg1"/>
                </a:solidFill>
              </a:rPr>
              <a:t>Problems with Autoencoder:</a:t>
            </a:r>
          </a:p>
          <a:p>
            <a:pPr algn="just"/>
            <a:endParaRPr lang="en-US" sz="2400" dirty="0">
              <a:solidFill>
                <a:schemeClr val="bg1"/>
              </a:solidFill>
            </a:endParaRPr>
          </a:p>
          <a:p>
            <a:pPr marL="342900" indent="-342900" algn="just">
              <a:buFont typeface="Wingdings" panose="05000000000000000000" pitchFamily="2" charset="2"/>
              <a:buChar char="§"/>
            </a:pPr>
            <a:r>
              <a:rPr lang="en-US" sz="2000" b="0" i="0" dirty="0">
                <a:solidFill>
                  <a:schemeClr val="bg1"/>
                </a:solidFill>
                <a:effectLst/>
              </a:rPr>
              <a:t>The fundamental problem with autoencoders, for generation, is that the latent space they convert their inputs to and where their encoded vectors lie, may not be continuous, or allow easy interpolation.</a:t>
            </a:r>
          </a:p>
          <a:p>
            <a:pPr marL="342900" indent="-342900" algn="just">
              <a:buFont typeface="Wingdings" panose="05000000000000000000" pitchFamily="2" charset="2"/>
              <a:buChar char="§"/>
            </a:pPr>
            <a:endParaRPr lang="en-US" sz="2000" dirty="0">
              <a:solidFill>
                <a:schemeClr val="bg1"/>
              </a:solidFill>
            </a:endParaRPr>
          </a:p>
          <a:p>
            <a:pPr marL="342900" indent="-342900" algn="just">
              <a:buFont typeface="Wingdings" panose="05000000000000000000" pitchFamily="2" charset="2"/>
              <a:buChar char="§"/>
            </a:pPr>
            <a:r>
              <a:rPr lang="en-US" sz="2000" dirty="0">
                <a:solidFill>
                  <a:schemeClr val="bg1"/>
                </a:solidFill>
              </a:rPr>
              <a:t>Decoder will generate an unrealistic output because it can’t deal with blank region.</a:t>
            </a:r>
          </a:p>
        </p:txBody>
      </p:sp>
      <p:sp>
        <p:nvSpPr>
          <p:cNvPr id="6" name="Slide Number Placeholder 5">
            <a:extLst>
              <a:ext uri="{FF2B5EF4-FFF2-40B4-BE49-F238E27FC236}">
                <a16:creationId xmlns:a16="http://schemas.microsoft.com/office/drawing/2014/main" id="{449A2780-4882-4F80-9FBF-38A6B83FDA01}"/>
              </a:ext>
            </a:extLst>
          </p:cNvPr>
          <p:cNvSpPr>
            <a:spLocks noGrp="1"/>
          </p:cNvSpPr>
          <p:nvPr>
            <p:ph type="sldNum" sz="quarter" idx="12"/>
          </p:nvPr>
        </p:nvSpPr>
        <p:spPr/>
        <p:txBody>
          <a:bodyPr/>
          <a:lstStyle/>
          <a:p>
            <a:fld id="{FB6FA836-D5FF-4506-A263-A2DACA513E4C}" type="slidenum">
              <a:rPr lang="en-US" smtClean="0"/>
              <a:pPr/>
              <a:t>6</a:t>
            </a:fld>
            <a:endParaRPr lang="en-US"/>
          </a:p>
        </p:txBody>
      </p:sp>
    </p:spTree>
    <p:extLst>
      <p:ext uri="{BB962C8B-B14F-4D97-AF65-F5344CB8AC3E}">
        <p14:creationId xmlns:p14="http://schemas.microsoft.com/office/powerpoint/2010/main" val="370288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Variational Autoencoder (VAE)</a:t>
            </a:r>
          </a:p>
        </p:txBody>
      </p:sp>
      <p:pic>
        <p:nvPicPr>
          <p:cNvPr id="4" name="Picture 4" descr="image">
            <a:extLst>
              <a:ext uri="{FF2B5EF4-FFF2-40B4-BE49-F238E27FC236}">
                <a16:creationId xmlns:a16="http://schemas.microsoft.com/office/drawing/2014/main" id="{FE8EB09E-FCE6-4743-BB6C-867A88A83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09" y="2120179"/>
            <a:ext cx="6095716"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E920D781-0820-477B-93D3-1F5EEE5DB4FF}"/>
              </a:ext>
            </a:extLst>
          </p:cNvPr>
          <p:cNvSpPr txBox="1"/>
          <p:nvPr/>
        </p:nvSpPr>
        <p:spPr>
          <a:xfrm>
            <a:off x="7335221" y="2291450"/>
            <a:ext cx="3703567" cy="830997"/>
          </a:xfrm>
          <a:prstGeom prst="rect">
            <a:avLst/>
          </a:prstGeom>
          <a:noFill/>
        </p:spPr>
        <p:txBody>
          <a:bodyPr wrap="square">
            <a:spAutoFit/>
          </a:bodyPr>
          <a:lstStyle/>
          <a:p>
            <a:r>
              <a:rPr lang="en-US" sz="2400">
                <a:solidFill>
                  <a:schemeClr val="bg1"/>
                </a:solidFill>
                <a:latin typeface="Palatino Linotype" panose="02040502050505030304" pitchFamily="18" charset="0"/>
              </a:rPr>
              <a:t>VAE: represent data with a probability distribution</a:t>
            </a:r>
          </a:p>
        </p:txBody>
      </p:sp>
      <p:sp>
        <p:nvSpPr>
          <p:cNvPr id="6" name="Hộp Văn bản 5">
            <a:extLst>
              <a:ext uri="{FF2B5EF4-FFF2-40B4-BE49-F238E27FC236}">
                <a16:creationId xmlns:a16="http://schemas.microsoft.com/office/drawing/2014/main" id="{E4E2AA2B-F0A7-45B6-94CA-75CD53EA8ED8}"/>
              </a:ext>
            </a:extLst>
          </p:cNvPr>
          <p:cNvSpPr txBox="1"/>
          <p:nvPr/>
        </p:nvSpPr>
        <p:spPr>
          <a:xfrm>
            <a:off x="7335221" y="3754611"/>
            <a:ext cx="3578241" cy="1200329"/>
          </a:xfrm>
          <a:prstGeom prst="rect">
            <a:avLst/>
          </a:prstGeom>
          <a:noFill/>
        </p:spPr>
        <p:txBody>
          <a:bodyPr wrap="square" rtlCol="0">
            <a:spAutoFit/>
          </a:bodyPr>
          <a:lstStyle/>
          <a:p>
            <a:pPr marL="342900" indent="-342900">
              <a:buFont typeface="Wingdings" panose="05000000000000000000" pitchFamily="2" charset="2"/>
              <a:buChar char="à"/>
            </a:pPr>
            <a:r>
              <a:rPr lang="en-US" sz="2400">
                <a:solidFill>
                  <a:schemeClr val="bg1"/>
                </a:solidFill>
                <a:latin typeface="Palatino Linotype" panose="02040502050505030304" pitchFamily="18" charset="0"/>
                <a:sym typeface="Wingdings" panose="05000000000000000000" pitchFamily="2" charset="2"/>
              </a:rPr>
              <a:t>Continuous space</a:t>
            </a:r>
          </a:p>
          <a:p>
            <a:r>
              <a:rPr lang="en-US" sz="2400">
                <a:solidFill>
                  <a:schemeClr val="bg1"/>
                </a:solidFill>
                <a:latin typeface="Palatino Linotype" panose="02040502050505030304" pitchFamily="18" charset="0"/>
                <a:sym typeface="Wingdings" panose="05000000000000000000" pitchFamily="2" charset="2"/>
              </a:rPr>
              <a:t> Capable of generating new sample</a:t>
            </a:r>
            <a:endParaRPr lang="en-US" sz="2400">
              <a:solidFill>
                <a:schemeClr val="bg1"/>
              </a:solidFill>
              <a:latin typeface="Palatino Linotype" panose="02040502050505030304" pitchFamily="18" charset="0"/>
            </a:endParaRPr>
          </a:p>
        </p:txBody>
      </p:sp>
      <p:sp>
        <p:nvSpPr>
          <p:cNvPr id="7" name="Hộp Văn bản 6">
            <a:extLst>
              <a:ext uri="{FF2B5EF4-FFF2-40B4-BE49-F238E27FC236}">
                <a16:creationId xmlns:a16="http://schemas.microsoft.com/office/drawing/2014/main" id="{B4BA0755-5D5F-4A1B-9739-1A8384CE1A1A}"/>
              </a:ext>
            </a:extLst>
          </p:cNvPr>
          <p:cNvSpPr txBox="1"/>
          <p:nvPr/>
        </p:nvSpPr>
        <p:spPr>
          <a:xfrm>
            <a:off x="551093" y="4915768"/>
            <a:ext cx="5624660" cy="400110"/>
          </a:xfrm>
          <a:prstGeom prst="rect">
            <a:avLst/>
          </a:prstGeom>
          <a:noFill/>
        </p:spPr>
        <p:txBody>
          <a:bodyPr wrap="square" rtlCol="0">
            <a:spAutoFit/>
          </a:bodyPr>
          <a:lstStyle/>
          <a:p>
            <a:r>
              <a:rPr lang="en-US" sz="2000">
                <a:solidFill>
                  <a:schemeClr val="bg1"/>
                </a:solidFill>
                <a:latin typeface="Palatino Linotype" panose="02040502050505030304" pitchFamily="18" charset="0"/>
              </a:rPr>
              <a:t>Score function: </a:t>
            </a:r>
          </a:p>
        </p:txBody>
      </p:sp>
      <p:pic>
        <p:nvPicPr>
          <p:cNvPr id="9" name="Hình ảnh 8">
            <a:extLst>
              <a:ext uri="{FF2B5EF4-FFF2-40B4-BE49-F238E27FC236}">
                <a16:creationId xmlns:a16="http://schemas.microsoft.com/office/drawing/2014/main" id="{0556EEF8-1FFC-48A2-B500-8C6BAB6F7902}"/>
              </a:ext>
            </a:extLst>
          </p:cNvPr>
          <p:cNvPicPr>
            <a:picLocks noChangeAspect="1"/>
          </p:cNvPicPr>
          <p:nvPr/>
        </p:nvPicPr>
        <p:blipFill>
          <a:blip r:embed="rId3"/>
          <a:stretch>
            <a:fillRect/>
          </a:stretch>
        </p:blipFill>
        <p:spPr>
          <a:xfrm>
            <a:off x="653309" y="5363461"/>
            <a:ext cx="4078664" cy="837865"/>
          </a:xfrm>
          <a:prstGeom prst="rect">
            <a:avLst/>
          </a:prstGeom>
        </p:spPr>
      </p:pic>
      <p:sp>
        <p:nvSpPr>
          <p:cNvPr id="3" name="Slide Number Placeholder 2">
            <a:extLst>
              <a:ext uri="{FF2B5EF4-FFF2-40B4-BE49-F238E27FC236}">
                <a16:creationId xmlns:a16="http://schemas.microsoft.com/office/drawing/2014/main" id="{5E9D6CE6-DF26-4F66-9F33-ED2B3FC5DE2B}"/>
              </a:ext>
            </a:extLst>
          </p:cNvPr>
          <p:cNvSpPr>
            <a:spLocks noGrp="1"/>
          </p:cNvSpPr>
          <p:nvPr>
            <p:ph type="sldNum" sz="quarter" idx="12"/>
          </p:nvPr>
        </p:nvSpPr>
        <p:spPr/>
        <p:txBody>
          <a:bodyPr/>
          <a:lstStyle/>
          <a:p>
            <a:fld id="{FB6FA836-D5FF-4506-A263-A2DACA513E4C}" type="slidenum">
              <a:rPr lang="en-US" smtClean="0"/>
              <a:pPr/>
              <a:t>7</a:t>
            </a:fld>
            <a:endParaRPr lang="en-US"/>
          </a:p>
        </p:txBody>
      </p:sp>
    </p:spTree>
    <p:extLst>
      <p:ext uri="{BB962C8B-B14F-4D97-AF65-F5344CB8AC3E}">
        <p14:creationId xmlns:p14="http://schemas.microsoft.com/office/powerpoint/2010/main" val="310873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Long short-term memory (LSTM)</a:t>
            </a:r>
          </a:p>
        </p:txBody>
      </p:sp>
      <p:pic>
        <p:nvPicPr>
          <p:cNvPr id="6" name="Picture 4" descr="The repeating module in an LSTM contains four interacting layers.">
            <a:extLst>
              <a:ext uri="{FF2B5EF4-FFF2-40B4-BE49-F238E27FC236}">
                <a16:creationId xmlns:a16="http://schemas.microsoft.com/office/drawing/2014/main" id="{9E70FF1B-5E16-4D68-B16D-568D27A3E80C}"/>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93627" y="2512870"/>
            <a:ext cx="7588913" cy="2851365"/>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EBA3E93D-FA0E-495C-BE11-6A0809F9ECCF}"/>
              </a:ext>
            </a:extLst>
          </p:cNvPr>
          <p:cNvSpPr txBox="1"/>
          <p:nvPr/>
        </p:nvSpPr>
        <p:spPr>
          <a:xfrm>
            <a:off x="8082540" y="3122944"/>
            <a:ext cx="387954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Palatino Linotype" panose="02040502050505030304" pitchFamily="18" charset="0"/>
              </a:rPr>
              <a:t>LSTM is a development form of Recurrent Neural Network</a:t>
            </a:r>
          </a:p>
          <a:p>
            <a:endParaRPr lang="en-US" sz="2000" dirty="0">
              <a:solidFill>
                <a:schemeClr val="bg1"/>
              </a:solidFill>
              <a:latin typeface="Palatino Linotype" panose="02040502050505030304" pitchFamily="18" charset="0"/>
            </a:endParaRPr>
          </a:p>
          <a:p>
            <a:r>
              <a:rPr lang="en-US" sz="2000" dirty="0">
                <a:solidFill>
                  <a:schemeClr val="bg1"/>
                </a:solidFill>
                <a:latin typeface="Palatino Linotype" panose="02040502050505030304" pitchFamily="18" charset="0"/>
                <a:sym typeface="Wingdings" panose="05000000000000000000" pitchFamily="2" charset="2"/>
              </a:rPr>
              <a:t> Suitable with time series data</a:t>
            </a:r>
            <a:endParaRPr lang="en-US" sz="2000" dirty="0">
              <a:solidFill>
                <a:schemeClr val="bg1"/>
              </a:solidFill>
              <a:latin typeface="Palatino Linotype" panose="02040502050505030304" pitchFamily="18" charset="0"/>
            </a:endParaRPr>
          </a:p>
          <a:p>
            <a:pPr marL="285750" indent="-285750">
              <a:buFont typeface="Arial" panose="020B0604020202020204" pitchFamily="34" charset="0"/>
              <a:buChar char="•"/>
            </a:pPr>
            <a:endParaRPr lang="en-US" sz="2000" dirty="0">
              <a:solidFill>
                <a:schemeClr val="bg1"/>
              </a:solidFill>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D8A65203-F492-49BA-9492-7C90ABF8FB6B}"/>
              </a:ext>
            </a:extLst>
          </p:cNvPr>
          <p:cNvSpPr>
            <a:spLocks noGrp="1"/>
          </p:cNvSpPr>
          <p:nvPr>
            <p:ph type="sldNum" sz="quarter" idx="12"/>
          </p:nvPr>
        </p:nvSpPr>
        <p:spPr/>
        <p:txBody>
          <a:bodyPr/>
          <a:lstStyle/>
          <a:p>
            <a:fld id="{FB6FA836-D5FF-4506-A263-A2DACA513E4C}" type="slidenum">
              <a:rPr lang="en-US" smtClean="0"/>
              <a:pPr/>
              <a:t>8</a:t>
            </a:fld>
            <a:endParaRPr lang="en-US"/>
          </a:p>
        </p:txBody>
      </p:sp>
    </p:spTree>
    <p:extLst>
      <p:ext uri="{BB962C8B-B14F-4D97-AF65-F5344CB8AC3E}">
        <p14:creationId xmlns:p14="http://schemas.microsoft.com/office/powerpoint/2010/main" val="4159311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A878-E67A-4C70-BF5A-9163F4A16C00}"/>
              </a:ext>
            </a:extLst>
          </p:cNvPr>
          <p:cNvSpPr>
            <a:spLocks noGrp="1"/>
          </p:cNvSpPr>
          <p:nvPr>
            <p:ph type="title"/>
          </p:nvPr>
        </p:nvSpPr>
        <p:spPr/>
        <p:txBody>
          <a:bodyPr/>
          <a:lstStyle/>
          <a:p>
            <a:r>
              <a:rPr lang="en-GB"/>
              <a:t>LSTM’s architecture</a:t>
            </a:r>
          </a:p>
        </p:txBody>
      </p:sp>
      <p:pic>
        <p:nvPicPr>
          <p:cNvPr id="5" name="Hình ảnh 4">
            <a:extLst>
              <a:ext uri="{FF2B5EF4-FFF2-40B4-BE49-F238E27FC236}">
                <a16:creationId xmlns:a16="http://schemas.microsoft.com/office/drawing/2014/main" id="{9409610C-0279-4A9A-8469-9D9A3807E7D5}"/>
              </a:ext>
            </a:extLst>
          </p:cNvPr>
          <p:cNvPicPr>
            <a:picLocks noChangeAspect="1"/>
          </p:cNvPicPr>
          <p:nvPr/>
        </p:nvPicPr>
        <p:blipFill>
          <a:blip r:embed="rId2"/>
          <a:stretch>
            <a:fillRect/>
          </a:stretch>
        </p:blipFill>
        <p:spPr>
          <a:xfrm>
            <a:off x="938640" y="1740151"/>
            <a:ext cx="2496154" cy="1588462"/>
          </a:xfrm>
          <a:prstGeom prst="rect">
            <a:avLst/>
          </a:prstGeom>
        </p:spPr>
      </p:pic>
      <p:pic>
        <p:nvPicPr>
          <p:cNvPr id="6" name="Hình ảnh 5">
            <a:extLst>
              <a:ext uri="{FF2B5EF4-FFF2-40B4-BE49-F238E27FC236}">
                <a16:creationId xmlns:a16="http://schemas.microsoft.com/office/drawing/2014/main" id="{D77E8A03-C1B8-416C-B4A3-61AFACDDE5BE}"/>
              </a:ext>
            </a:extLst>
          </p:cNvPr>
          <p:cNvPicPr>
            <a:picLocks noChangeAspect="1"/>
          </p:cNvPicPr>
          <p:nvPr/>
        </p:nvPicPr>
        <p:blipFill>
          <a:blip r:embed="rId3"/>
          <a:stretch>
            <a:fillRect/>
          </a:stretch>
        </p:blipFill>
        <p:spPr>
          <a:xfrm>
            <a:off x="903777" y="4102083"/>
            <a:ext cx="2565880" cy="1726280"/>
          </a:xfrm>
          <a:prstGeom prst="rect">
            <a:avLst/>
          </a:prstGeom>
        </p:spPr>
      </p:pic>
      <p:pic>
        <p:nvPicPr>
          <p:cNvPr id="7" name="Hình ảnh 6">
            <a:extLst>
              <a:ext uri="{FF2B5EF4-FFF2-40B4-BE49-F238E27FC236}">
                <a16:creationId xmlns:a16="http://schemas.microsoft.com/office/drawing/2014/main" id="{5B73AF42-A96F-4F49-B28B-F4E94A303B8E}"/>
              </a:ext>
            </a:extLst>
          </p:cNvPr>
          <p:cNvPicPr>
            <a:picLocks noChangeAspect="1"/>
          </p:cNvPicPr>
          <p:nvPr/>
        </p:nvPicPr>
        <p:blipFill>
          <a:blip r:embed="rId4"/>
          <a:stretch>
            <a:fillRect/>
          </a:stretch>
        </p:blipFill>
        <p:spPr>
          <a:xfrm>
            <a:off x="7464908" y="2589949"/>
            <a:ext cx="3038398" cy="3920274"/>
          </a:xfrm>
          <a:prstGeom prst="rect">
            <a:avLst/>
          </a:prstGeom>
        </p:spPr>
      </p:pic>
      <p:sp>
        <p:nvSpPr>
          <p:cNvPr id="8" name="Hộp Văn bản 7">
            <a:extLst>
              <a:ext uri="{FF2B5EF4-FFF2-40B4-BE49-F238E27FC236}">
                <a16:creationId xmlns:a16="http://schemas.microsoft.com/office/drawing/2014/main" id="{E65AFC23-321F-4BE4-866E-19452FEA340E}"/>
              </a:ext>
            </a:extLst>
          </p:cNvPr>
          <p:cNvSpPr txBox="1"/>
          <p:nvPr/>
        </p:nvSpPr>
        <p:spPr>
          <a:xfrm>
            <a:off x="3565672" y="1851285"/>
            <a:ext cx="1980966" cy="1477328"/>
          </a:xfrm>
          <a:prstGeom prst="rect">
            <a:avLst/>
          </a:prstGeom>
          <a:noFill/>
        </p:spPr>
        <p:txBody>
          <a:bodyPr wrap="square">
            <a:spAutoFit/>
          </a:bodyPr>
          <a:lstStyle/>
          <a:p>
            <a:pPr marL="114300">
              <a:lnSpc>
                <a:spcPct val="90000"/>
              </a:lnSpc>
              <a:spcAft>
                <a:spcPts val="600"/>
              </a:spcAft>
            </a:pPr>
            <a:r>
              <a:rPr lang="en-US" sz="2000">
                <a:solidFill>
                  <a:schemeClr val="bg1"/>
                </a:solidFill>
                <a:latin typeface="Palatino Linotype" panose="02040502050505030304" pitchFamily="18" charset="0"/>
              </a:rPr>
              <a:t>1. Forget gate: remove unnecessary information form cell</a:t>
            </a:r>
          </a:p>
        </p:txBody>
      </p:sp>
      <p:sp>
        <p:nvSpPr>
          <p:cNvPr id="11" name="Hộp Văn bản 10">
            <a:extLst>
              <a:ext uri="{FF2B5EF4-FFF2-40B4-BE49-F238E27FC236}">
                <a16:creationId xmlns:a16="http://schemas.microsoft.com/office/drawing/2014/main" id="{A6390F55-105B-4694-B88D-DC6769FBA64A}"/>
              </a:ext>
            </a:extLst>
          </p:cNvPr>
          <p:cNvSpPr txBox="1"/>
          <p:nvPr/>
        </p:nvSpPr>
        <p:spPr>
          <a:xfrm>
            <a:off x="3685415" y="4102083"/>
            <a:ext cx="2083356" cy="1754326"/>
          </a:xfrm>
          <a:prstGeom prst="rect">
            <a:avLst/>
          </a:prstGeom>
          <a:noFill/>
        </p:spPr>
        <p:txBody>
          <a:bodyPr wrap="square">
            <a:spAutoFit/>
          </a:bodyPr>
          <a:lstStyle/>
          <a:p>
            <a:pPr marL="114300">
              <a:lnSpc>
                <a:spcPct val="90000"/>
              </a:lnSpc>
              <a:spcAft>
                <a:spcPts val="600"/>
              </a:spcAft>
            </a:pPr>
            <a:r>
              <a:rPr lang="en-US" sz="2000">
                <a:solidFill>
                  <a:schemeClr val="bg1"/>
                </a:solidFill>
                <a:latin typeface="Palatino Linotype" panose="02040502050505030304" pitchFamily="18" charset="0"/>
              </a:rPr>
              <a:t>3. Output gate: </a:t>
            </a:r>
            <a:r>
              <a:rPr lang="en-US" sz="2000" b="0" i="0">
                <a:solidFill>
                  <a:schemeClr val="bg1"/>
                </a:solidFill>
                <a:effectLst/>
                <a:latin typeface="Palatino Linotype" panose="02040502050505030304" pitchFamily="18" charset="0"/>
              </a:rPr>
              <a:t>the input and the memory of the block is used to decide the output</a:t>
            </a:r>
            <a:endParaRPr lang="en-US" sz="2000">
              <a:solidFill>
                <a:schemeClr val="bg1"/>
              </a:solidFill>
              <a:latin typeface="Palatino Linotype" panose="02040502050505030304" pitchFamily="18" charset="0"/>
            </a:endParaRPr>
          </a:p>
        </p:txBody>
      </p:sp>
      <p:sp>
        <p:nvSpPr>
          <p:cNvPr id="12" name="Hộp Văn bản 11">
            <a:extLst>
              <a:ext uri="{FF2B5EF4-FFF2-40B4-BE49-F238E27FC236}">
                <a16:creationId xmlns:a16="http://schemas.microsoft.com/office/drawing/2014/main" id="{73FAFD0B-9596-4232-8677-7C39CC9FD04C}"/>
              </a:ext>
            </a:extLst>
          </p:cNvPr>
          <p:cNvSpPr txBox="1"/>
          <p:nvPr/>
        </p:nvSpPr>
        <p:spPr>
          <a:xfrm>
            <a:off x="7379763" y="1435652"/>
            <a:ext cx="3208688" cy="1200329"/>
          </a:xfrm>
          <a:prstGeom prst="rect">
            <a:avLst/>
          </a:prstGeom>
          <a:noFill/>
        </p:spPr>
        <p:txBody>
          <a:bodyPr wrap="square">
            <a:spAutoFit/>
          </a:bodyPr>
          <a:lstStyle/>
          <a:p>
            <a:pPr marL="114300">
              <a:lnSpc>
                <a:spcPct val="90000"/>
              </a:lnSpc>
              <a:spcAft>
                <a:spcPts val="600"/>
              </a:spcAft>
            </a:pPr>
            <a:r>
              <a:rPr lang="en-US" sz="2000">
                <a:solidFill>
                  <a:schemeClr val="bg1"/>
                </a:solidFill>
                <a:latin typeface="Palatino Linotype" panose="02040502050505030304" pitchFamily="18" charset="0"/>
              </a:rPr>
              <a:t>2. Input gate: </a:t>
            </a:r>
            <a:r>
              <a:rPr lang="en-US" sz="2000" b="0" i="0">
                <a:solidFill>
                  <a:schemeClr val="bg1"/>
                </a:solidFill>
                <a:effectLst/>
                <a:latin typeface="Palatino Linotype" panose="02040502050505030304" pitchFamily="18" charset="0"/>
              </a:rPr>
              <a:t>discover which value from input should be used to modify the memory</a:t>
            </a:r>
            <a:r>
              <a:rPr lang="en-US" sz="2000">
                <a:solidFill>
                  <a:schemeClr val="bg1"/>
                </a:solidFill>
                <a:latin typeface="Palatino Linotype" panose="02040502050505030304" pitchFamily="18" charset="0"/>
              </a:rPr>
              <a:t>	</a:t>
            </a:r>
          </a:p>
        </p:txBody>
      </p:sp>
      <p:cxnSp>
        <p:nvCxnSpPr>
          <p:cNvPr id="16" name="Đường nối Thẳng 15">
            <a:extLst>
              <a:ext uri="{FF2B5EF4-FFF2-40B4-BE49-F238E27FC236}">
                <a16:creationId xmlns:a16="http://schemas.microsoft.com/office/drawing/2014/main" id="{BF7AA9BC-A5A2-4218-AA80-3755CB7E54DD}"/>
              </a:ext>
            </a:extLst>
          </p:cNvPr>
          <p:cNvCxnSpPr>
            <a:cxnSpLocks/>
          </p:cNvCxnSpPr>
          <p:nvPr/>
        </p:nvCxnSpPr>
        <p:spPr>
          <a:xfrm flipH="1">
            <a:off x="6214369" y="1435652"/>
            <a:ext cx="1" cy="5230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Đường nối Thẳng 18">
            <a:extLst>
              <a:ext uri="{FF2B5EF4-FFF2-40B4-BE49-F238E27FC236}">
                <a16:creationId xmlns:a16="http://schemas.microsoft.com/office/drawing/2014/main" id="{5B5A2516-3686-4CD4-8D05-3594D7D7DF64}"/>
              </a:ext>
            </a:extLst>
          </p:cNvPr>
          <p:cNvCxnSpPr>
            <a:cxnSpLocks/>
          </p:cNvCxnSpPr>
          <p:nvPr/>
        </p:nvCxnSpPr>
        <p:spPr>
          <a:xfrm>
            <a:off x="683581" y="3826276"/>
            <a:ext cx="556565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5502EC9-BF28-4500-BD55-2B85DA648448}"/>
              </a:ext>
            </a:extLst>
          </p:cNvPr>
          <p:cNvSpPr>
            <a:spLocks noGrp="1"/>
          </p:cNvSpPr>
          <p:nvPr>
            <p:ph type="sldNum" sz="quarter" idx="12"/>
          </p:nvPr>
        </p:nvSpPr>
        <p:spPr/>
        <p:txBody>
          <a:bodyPr/>
          <a:lstStyle/>
          <a:p>
            <a:fld id="{FB6FA836-D5FF-4506-A263-A2DACA513E4C}" type="slidenum">
              <a:rPr lang="en-US" smtClean="0"/>
              <a:pPr/>
              <a:t>9</a:t>
            </a:fld>
            <a:endParaRPr lang="en-US"/>
          </a:p>
        </p:txBody>
      </p:sp>
    </p:spTree>
    <p:extLst>
      <p:ext uri="{BB962C8B-B14F-4D97-AF65-F5344CB8AC3E}">
        <p14:creationId xmlns:p14="http://schemas.microsoft.com/office/powerpoint/2010/main" val="2018459509"/>
      </p:ext>
    </p:extLst>
  </p:cSld>
  <p:clrMapOvr>
    <a:masterClrMapping/>
  </p:clrMapOvr>
</p:sld>
</file>

<file path=ppt/theme/theme1.xml><?xml version="1.0" encoding="utf-8"?>
<a:theme xmlns:a="http://schemas.openxmlformats.org/drawingml/2006/main" name="Dark1">
  <a:themeElements>
    <a:clrScheme name="FIL">
      <a:dk1>
        <a:srgbClr val="1A1A1A"/>
      </a:dk1>
      <a:lt1>
        <a:sysClr val="window" lastClr="FFFFFF"/>
      </a:lt1>
      <a:dk2>
        <a:srgbClr val="44546A"/>
      </a:dk2>
      <a:lt2>
        <a:srgbClr val="E7E6E6"/>
      </a:lt2>
      <a:accent1>
        <a:srgbClr val="2196F3"/>
      </a:accent1>
      <a:accent2>
        <a:srgbClr val="FF9800"/>
      </a:accent2>
      <a:accent3>
        <a:srgbClr val="9E9E9E"/>
      </a:accent3>
      <a:accent4>
        <a:srgbClr val="E91E63"/>
      </a:accent4>
      <a:accent5>
        <a:srgbClr val="673AB7"/>
      </a:accent5>
      <a:accent6>
        <a:srgbClr val="4CAF50"/>
      </a:accent6>
      <a:hlink>
        <a:srgbClr val="3F51B5"/>
      </a:hlink>
      <a:folHlink>
        <a:srgbClr val="F44336"/>
      </a:folHlink>
    </a:clrScheme>
    <a:fontScheme name="FIL">
      <a:majorFont>
        <a:latin typeface="utm avo"/>
        <a:ea typeface=""/>
        <a:cs typeface=""/>
      </a:majorFont>
      <a:minorFont>
        <a:latin typeface="utm av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 Template" id="{11A00036-3CD3-4D5E-BFE1-019882C7C24F}" vid="{E7B56A0A-8D24-4257-8C44-3346C8B2C740}"/>
    </a:ext>
  </a:extLst>
</a:theme>
</file>

<file path=ppt/theme/theme2.xml><?xml version="1.0" encoding="utf-8"?>
<a:theme xmlns:a="http://schemas.openxmlformats.org/drawingml/2006/main" name="Light1">
  <a:themeElements>
    <a:clrScheme name="FIL">
      <a:dk1>
        <a:srgbClr val="1A1A1A"/>
      </a:dk1>
      <a:lt1>
        <a:sysClr val="window" lastClr="FFFFFF"/>
      </a:lt1>
      <a:dk2>
        <a:srgbClr val="44546A"/>
      </a:dk2>
      <a:lt2>
        <a:srgbClr val="E7E6E6"/>
      </a:lt2>
      <a:accent1>
        <a:srgbClr val="2196F3"/>
      </a:accent1>
      <a:accent2>
        <a:srgbClr val="FF9800"/>
      </a:accent2>
      <a:accent3>
        <a:srgbClr val="9E9E9E"/>
      </a:accent3>
      <a:accent4>
        <a:srgbClr val="E91E63"/>
      </a:accent4>
      <a:accent5>
        <a:srgbClr val="673AB7"/>
      </a:accent5>
      <a:accent6>
        <a:srgbClr val="4CAF50"/>
      </a:accent6>
      <a:hlink>
        <a:srgbClr val="3F51B5"/>
      </a:hlink>
      <a:folHlink>
        <a:srgbClr val="F44336"/>
      </a:folHlink>
    </a:clrScheme>
    <a:fontScheme name="FIL">
      <a:majorFont>
        <a:latin typeface="utm avo"/>
        <a:ea typeface=""/>
        <a:cs typeface=""/>
      </a:majorFont>
      <a:minorFont>
        <a:latin typeface="utm av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 Template" id="{11A00036-3CD3-4D5E-BFE1-019882C7C24F}" vid="{A9CE5C2F-07D3-49AB-B694-86CD2B9E0DA5}"/>
    </a:ext>
  </a:extLst>
</a:theme>
</file>

<file path=ppt/theme/theme3.xml><?xml version="1.0" encoding="utf-8"?>
<a:theme xmlns:a="http://schemas.openxmlformats.org/drawingml/2006/main" name="Dark2">
  <a:themeElements>
    <a:clrScheme name="FIL">
      <a:dk1>
        <a:srgbClr val="1A1A1A"/>
      </a:dk1>
      <a:lt1>
        <a:sysClr val="window" lastClr="FFFFFF"/>
      </a:lt1>
      <a:dk2>
        <a:srgbClr val="44546A"/>
      </a:dk2>
      <a:lt2>
        <a:srgbClr val="E7E6E6"/>
      </a:lt2>
      <a:accent1>
        <a:srgbClr val="2196F3"/>
      </a:accent1>
      <a:accent2>
        <a:srgbClr val="FF9800"/>
      </a:accent2>
      <a:accent3>
        <a:srgbClr val="9E9E9E"/>
      </a:accent3>
      <a:accent4>
        <a:srgbClr val="E91E63"/>
      </a:accent4>
      <a:accent5>
        <a:srgbClr val="673AB7"/>
      </a:accent5>
      <a:accent6>
        <a:srgbClr val="4CAF50"/>
      </a:accent6>
      <a:hlink>
        <a:srgbClr val="3F51B5"/>
      </a:hlink>
      <a:folHlink>
        <a:srgbClr val="F44336"/>
      </a:folHlink>
    </a:clrScheme>
    <a:fontScheme name="FIL">
      <a:majorFont>
        <a:latin typeface="utm avo"/>
        <a:ea typeface=""/>
        <a:cs typeface=""/>
      </a:majorFont>
      <a:minorFont>
        <a:latin typeface="utm av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 Template" id="{11A00036-3CD3-4D5E-BFE1-019882C7C24F}" vid="{019F8054-0A2F-4D1A-A013-C588E2C6A6AF}"/>
    </a:ext>
  </a:extLst>
</a:theme>
</file>

<file path=ppt/theme/theme4.xml><?xml version="1.0" encoding="utf-8"?>
<a:theme xmlns:a="http://schemas.openxmlformats.org/drawingml/2006/main" name="Light2">
  <a:themeElements>
    <a:clrScheme name="FIL">
      <a:dk1>
        <a:srgbClr val="1A1A1A"/>
      </a:dk1>
      <a:lt1>
        <a:sysClr val="window" lastClr="FFFFFF"/>
      </a:lt1>
      <a:dk2>
        <a:srgbClr val="44546A"/>
      </a:dk2>
      <a:lt2>
        <a:srgbClr val="E7E6E6"/>
      </a:lt2>
      <a:accent1>
        <a:srgbClr val="2196F3"/>
      </a:accent1>
      <a:accent2>
        <a:srgbClr val="FF9800"/>
      </a:accent2>
      <a:accent3>
        <a:srgbClr val="9E9E9E"/>
      </a:accent3>
      <a:accent4>
        <a:srgbClr val="E91E63"/>
      </a:accent4>
      <a:accent5>
        <a:srgbClr val="673AB7"/>
      </a:accent5>
      <a:accent6>
        <a:srgbClr val="4CAF50"/>
      </a:accent6>
      <a:hlink>
        <a:srgbClr val="3F51B5"/>
      </a:hlink>
      <a:folHlink>
        <a:srgbClr val="F44336"/>
      </a:folHlink>
    </a:clrScheme>
    <a:fontScheme name="FIL">
      <a:majorFont>
        <a:latin typeface="utm avo"/>
        <a:ea typeface=""/>
        <a:cs typeface=""/>
      </a:majorFont>
      <a:minorFont>
        <a:latin typeface="utm av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 Template" id="{11A00036-3CD3-4D5E-BFE1-019882C7C24F}" vid="{EADC5515-A7EC-4935-B8F2-6D19729E4C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FIL Template</Template>
  <TotalTime>0</TotalTime>
  <Words>748</Words>
  <Application>Microsoft Office PowerPoint</Application>
  <PresentationFormat>Widescreen</PresentationFormat>
  <Paragraphs>135</Paragraphs>
  <Slides>20</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20</vt:i4>
      </vt:variant>
    </vt:vector>
  </HeadingPairs>
  <TitlesOfParts>
    <vt:vector size="31" baseType="lpstr">
      <vt:lpstr>Arial</vt:lpstr>
      <vt:lpstr>Calibri</vt:lpstr>
      <vt:lpstr>Palatino Linotype</vt:lpstr>
      <vt:lpstr>Times New Roman</vt:lpstr>
      <vt:lpstr>utm avo</vt:lpstr>
      <vt:lpstr>Wingdings</vt:lpstr>
      <vt:lpstr>Wingdings,Sans-Serif</vt:lpstr>
      <vt:lpstr>Dark1</vt:lpstr>
      <vt:lpstr>Light1</vt:lpstr>
      <vt:lpstr>Dark2</vt:lpstr>
      <vt:lpstr>Light2</vt:lpstr>
      <vt:lpstr>PowerPoint Presentation</vt:lpstr>
      <vt:lpstr>Content</vt:lpstr>
      <vt:lpstr>Introduction</vt:lpstr>
      <vt:lpstr>Background and related work </vt:lpstr>
      <vt:lpstr>Autoencoder</vt:lpstr>
      <vt:lpstr>Variational Autoencoder (VAE)</vt:lpstr>
      <vt:lpstr>Variational Autoencoder (VAE)</vt:lpstr>
      <vt:lpstr>Long short-term memory (LSTM)</vt:lpstr>
      <vt:lpstr>LSTM’s architecture</vt:lpstr>
      <vt:lpstr>Hybrid model</vt:lpstr>
      <vt:lpstr>Training</vt:lpstr>
      <vt:lpstr>Training</vt:lpstr>
      <vt:lpstr>Training</vt:lpstr>
      <vt:lpstr>Testing</vt:lpstr>
      <vt:lpstr>Data</vt:lpstr>
      <vt:lpstr>Comparison</vt:lpstr>
      <vt:lpstr>Results</vt:lpstr>
      <vt:lpstr>PowerPoint Presentation</vt:lpstr>
      <vt:lpstr>PowerPoint Presentation</vt:lpstr>
      <vt:lpstr>Next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Langlans</dc:creator>
  <cp:lastModifiedBy>Dao Minh Long 20162511</cp:lastModifiedBy>
  <cp:revision>1</cp:revision>
  <dcterms:created xsi:type="dcterms:W3CDTF">2020-12-01T04:24:46Z</dcterms:created>
  <dcterms:modified xsi:type="dcterms:W3CDTF">2020-12-15T09:14:32Z</dcterms:modified>
</cp:coreProperties>
</file>